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137" r:id="rId2"/>
    <p:sldId id="257" r:id="rId3"/>
    <p:sldId id="2959" r:id="rId4"/>
    <p:sldId id="2960" r:id="rId5"/>
    <p:sldId id="2958" r:id="rId6"/>
    <p:sldId id="2956" r:id="rId7"/>
    <p:sldId id="2942" r:id="rId8"/>
    <p:sldId id="1074" r:id="rId9"/>
    <p:sldId id="2906" r:id="rId10"/>
    <p:sldId id="2940" r:id="rId11"/>
    <p:sldId id="2941" r:id="rId12"/>
    <p:sldId id="2939" r:id="rId13"/>
    <p:sldId id="2938" r:id="rId14"/>
    <p:sldId id="2947" r:id="rId15"/>
    <p:sldId id="2948" r:id="rId16"/>
    <p:sldId id="2747" r:id="rId17"/>
    <p:sldId id="2943" r:id="rId18"/>
    <p:sldId id="2944" r:id="rId19"/>
    <p:sldId id="2945" r:id="rId20"/>
    <p:sldId id="2946" r:id="rId21"/>
    <p:sldId id="2949" r:id="rId22"/>
    <p:sldId id="2950" r:id="rId23"/>
    <p:sldId id="2951" r:id="rId24"/>
    <p:sldId id="2952" r:id="rId25"/>
    <p:sldId id="2953" r:id="rId26"/>
    <p:sldId id="2954" r:id="rId27"/>
  </p:sldIdLst>
  <p:sldSz cx="12192000" cy="6858000"/>
  <p:notesSz cx="6858000" cy="9144000"/>
  <p:embeddedFontLst>
    <p:embeddedFont>
      <p:font typeface="Bodoni" panose="020B0604020202020204" charset="0"/>
      <p:regular r:id="rId29"/>
      <p:bold r:id="rId30"/>
      <p:italic r:id="rId31"/>
      <p:boldItalic r:id="rId32"/>
    </p:embeddedFont>
    <p:embeddedFont>
      <p:font typeface="Book Antiqua" panose="02040602050305030304" pitchFamily="18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Meiryo" panose="020B0604030504040204" pitchFamily="34" charset="-128"/>
      <p:regular r:id="rId45"/>
      <p:bold r:id="rId46"/>
      <p:italic r:id="rId47"/>
      <p:boldItalic r:id="rId48"/>
    </p:embeddedFont>
    <p:embeddedFont>
      <p:font typeface="Noto Sans Symbols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8" roundtripDataSignature="AMtx7miTkA9K2kf318duRrRifZJFfkCJ1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eya Agarwal" initials="SA" lastIdx="1" clrIdx="0">
    <p:extLst>
      <p:ext uri="{19B8F6BF-5375-455C-9EA6-DF929625EA0E}">
        <p15:presenceInfo xmlns:p15="http://schemas.microsoft.com/office/powerpoint/2012/main" userId="S-1-5-21-4205843720-1065372876-3783472619-463443" providerId="AD"/>
      </p:ext>
    </p:extLst>
  </p:cmAuthor>
  <p:cmAuthor id="2" name="Razan Alwaisi" initials="RA" lastIdx="1" clrIdx="1">
    <p:extLst>
      <p:ext uri="{19B8F6BF-5375-455C-9EA6-DF929625EA0E}">
        <p15:presenceInfo xmlns:p15="http://schemas.microsoft.com/office/powerpoint/2012/main" userId="S-1-5-21-4205843720-1065372876-3783472619-4735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008080"/>
    <a:srgbClr val="FFEFE8"/>
    <a:srgbClr val="007600"/>
    <a:srgbClr val="CC99FF"/>
    <a:srgbClr val="6699FF"/>
    <a:srgbClr val="FFDECD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453201-C924-40A7-9C37-111DF5E66471}">
  <a:tblStyle styleId="{AA453201-C924-40A7-9C37-111DF5E66471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EE6"/>
          </a:solidFill>
        </a:fill>
      </a:tcStyle>
    </a:wholeTbl>
    <a:band1H>
      <a:tcTxStyle/>
      <a:tcStyle>
        <a:tcBdr/>
        <a:fill>
          <a:solidFill>
            <a:srgbClr val="EADB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DB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B9F07D-2877-40BD-889C-88EAFD7BCB23}" styleName="Table_1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FE7"/>
          </a:solidFill>
        </a:fill>
      </a:tcStyle>
    </a:wholeTbl>
    <a:band1H>
      <a:tcTxStyle/>
      <a:tcStyle>
        <a:tcBdr/>
        <a:fill>
          <a:solidFill>
            <a:srgbClr val="FFDD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DD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32" autoAdjust="0"/>
    <p:restoredTop sz="94689"/>
  </p:normalViewPr>
  <p:slideViewPr>
    <p:cSldViewPr snapToGrid="0">
      <p:cViewPr varScale="1">
        <p:scale>
          <a:sx n="153" d="100"/>
          <a:sy n="153" d="100"/>
        </p:scale>
        <p:origin x="1182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98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 Agarwal" userId="2590d3e7-3754-459f-8b24-52b2b7d57cb7" providerId="ADAL" clId="{106235AE-1892-42CB-B3C3-6802A85CFB14}"/>
    <pc:docChg chg="undo custSel addSld delSld modSld modMainMaster">
      <pc:chgData name="Shreya Agarwal" userId="2590d3e7-3754-459f-8b24-52b2b7d57cb7" providerId="ADAL" clId="{106235AE-1892-42CB-B3C3-6802A85CFB14}" dt="2024-09-12T17:48:25.615" v="207" actId="47"/>
      <pc:docMkLst>
        <pc:docMk/>
      </pc:docMkLst>
      <pc:sldChg chg="modSp mod">
        <pc:chgData name="Shreya Agarwal" userId="2590d3e7-3754-459f-8b24-52b2b7d57cb7" providerId="ADAL" clId="{106235AE-1892-42CB-B3C3-6802A85CFB14}" dt="2024-09-12T15:17:46.537" v="26" actId="20577"/>
        <pc:sldMkLst>
          <pc:docMk/>
          <pc:sldMk cId="0" sldId="257"/>
        </pc:sldMkLst>
        <pc:spChg chg="mod">
          <ac:chgData name="Shreya Agarwal" userId="2590d3e7-3754-459f-8b24-52b2b7d57cb7" providerId="ADAL" clId="{106235AE-1892-42CB-B3C3-6802A85CFB14}" dt="2024-09-12T15:17:46.537" v="26" actId="20577"/>
          <ac:spMkLst>
            <pc:docMk/>
            <pc:sldMk cId="0" sldId="257"/>
            <ac:spMk id="128" creationId="{00000000-0000-0000-0000-000000000000}"/>
          </ac:spMkLst>
        </pc:spChg>
      </pc:sldChg>
      <pc:sldChg chg="modSp mod">
        <pc:chgData name="Shreya Agarwal" userId="2590d3e7-3754-459f-8b24-52b2b7d57cb7" providerId="ADAL" clId="{106235AE-1892-42CB-B3C3-6802A85CFB14}" dt="2024-09-12T15:17:07.481" v="16" actId="20577"/>
        <pc:sldMkLst>
          <pc:docMk/>
          <pc:sldMk cId="628319614" sldId="2137"/>
        </pc:sldMkLst>
        <pc:spChg chg="mod">
          <ac:chgData name="Shreya Agarwal" userId="2590d3e7-3754-459f-8b24-52b2b7d57cb7" providerId="ADAL" clId="{106235AE-1892-42CB-B3C3-6802A85CFB14}" dt="2024-09-12T15:17:07.481" v="16" actId="20577"/>
          <ac:spMkLst>
            <pc:docMk/>
            <pc:sldMk cId="628319614" sldId="2137"/>
            <ac:spMk id="5" creationId="{9492AE4A-0514-8C45-817B-A69953B9C963}"/>
          </ac:spMkLst>
        </pc:spChg>
      </pc:sldChg>
      <pc:sldChg chg="del">
        <pc:chgData name="Shreya Agarwal" userId="2590d3e7-3754-459f-8b24-52b2b7d57cb7" providerId="ADAL" clId="{106235AE-1892-42CB-B3C3-6802A85CFB14}" dt="2024-09-12T17:48:24.892" v="206" actId="47"/>
        <pc:sldMkLst>
          <pc:docMk/>
          <pc:sldMk cId="252109734" sldId="2918"/>
        </pc:sldMkLst>
      </pc:sldChg>
      <pc:sldChg chg="del">
        <pc:chgData name="Shreya Agarwal" userId="2590d3e7-3754-459f-8b24-52b2b7d57cb7" providerId="ADAL" clId="{106235AE-1892-42CB-B3C3-6802A85CFB14}" dt="2024-09-12T17:48:23.823" v="205" actId="47"/>
        <pc:sldMkLst>
          <pc:docMk/>
          <pc:sldMk cId="1164776074" sldId="2921"/>
        </pc:sldMkLst>
      </pc:sldChg>
      <pc:sldChg chg="addSp modSp mod">
        <pc:chgData name="Shreya Agarwal" userId="2590d3e7-3754-459f-8b24-52b2b7d57cb7" providerId="ADAL" clId="{106235AE-1892-42CB-B3C3-6802A85CFB14}" dt="2024-09-12T15:19:11.003" v="33" actId="1076"/>
        <pc:sldMkLst>
          <pc:docMk/>
          <pc:sldMk cId="685187133" sldId="2934"/>
        </pc:sldMkLst>
        <pc:spChg chg="mod">
          <ac:chgData name="Shreya Agarwal" userId="2590d3e7-3754-459f-8b24-52b2b7d57cb7" providerId="ADAL" clId="{106235AE-1892-42CB-B3C3-6802A85CFB14}" dt="2024-09-12T15:19:02.425" v="31" actId="14100"/>
          <ac:spMkLst>
            <pc:docMk/>
            <pc:sldMk cId="685187133" sldId="2934"/>
            <ac:spMk id="7" creationId="{978343A9-45DA-4A6B-ABC2-C2742BD0FCAE}"/>
          </ac:spMkLst>
        </pc:spChg>
        <pc:picChg chg="add mod">
          <ac:chgData name="Shreya Agarwal" userId="2590d3e7-3754-459f-8b24-52b2b7d57cb7" providerId="ADAL" clId="{106235AE-1892-42CB-B3C3-6802A85CFB14}" dt="2024-09-12T15:19:11.003" v="33" actId="1076"/>
          <ac:picMkLst>
            <pc:docMk/>
            <pc:sldMk cId="685187133" sldId="2934"/>
            <ac:picMk id="1026" creationId="{174D18B3-790A-493F-82FB-5C16A677A897}"/>
          </ac:picMkLst>
        </pc:picChg>
      </pc:sldChg>
      <pc:sldChg chg="modSp del mod">
        <pc:chgData name="Shreya Agarwal" userId="2590d3e7-3754-459f-8b24-52b2b7d57cb7" providerId="ADAL" clId="{106235AE-1892-42CB-B3C3-6802A85CFB14}" dt="2024-09-12T17:48:21.670" v="204" actId="47"/>
        <pc:sldMkLst>
          <pc:docMk/>
          <pc:sldMk cId="2237848472" sldId="2936"/>
        </pc:sldMkLst>
        <pc:picChg chg="mod ord">
          <ac:chgData name="Shreya Agarwal" userId="2590d3e7-3754-459f-8b24-52b2b7d57cb7" providerId="ADAL" clId="{106235AE-1892-42CB-B3C3-6802A85CFB14}" dt="2024-09-12T17:42:38.693" v="203" actId="166"/>
          <ac:picMkLst>
            <pc:docMk/>
            <pc:sldMk cId="2237848472" sldId="2936"/>
            <ac:picMk id="14" creationId="{DAF5700A-9A24-4E8F-863E-DB3FEC233DEE}"/>
          </ac:picMkLst>
        </pc:picChg>
      </pc:sldChg>
      <pc:sldChg chg="del">
        <pc:chgData name="Shreya Agarwal" userId="2590d3e7-3754-459f-8b24-52b2b7d57cb7" providerId="ADAL" clId="{106235AE-1892-42CB-B3C3-6802A85CFB14}" dt="2024-09-12T17:48:25.615" v="207" actId="47"/>
        <pc:sldMkLst>
          <pc:docMk/>
          <pc:sldMk cId="197676816" sldId="2937"/>
        </pc:sldMkLst>
      </pc:sldChg>
      <pc:sldChg chg="del">
        <pc:chgData name="Shreya Agarwal" userId="2590d3e7-3754-459f-8b24-52b2b7d57cb7" providerId="ADAL" clId="{106235AE-1892-42CB-B3C3-6802A85CFB14}" dt="2024-09-12T15:54:41.576" v="34" actId="47"/>
        <pc:sldMkLst>
          <pc:docMk/>
          <pc:sldMk cId="300255750" sldId="2939"/>
        </pc:sldMkLst>
      </pc:sldChg>
      <pc:sldChg chg="modSp del mod">
        <pc:chgData name="Shreya Agarwal" userId="2590d3e7-3754-459f-8b24-52b2b7d57cb7" providerId="ADAL" clId="{106235AE-1892-42CB-B3C3-6802A85CFB14}" dt="2024-09-12T16:23:41.230" v="200" actId="47"/>
        <pc:sldMkLst>
          <pc:docMk/>
          <pc:sldMk cId="2149603900" sldId="2940"/>
        </pc:sldMkLst>
        <pc:spChg chg="mod">
          <ac:chgData name="Shreya Agarwal" userId="2590d3e7-3754-459f-8b24-52b2b7d57cb7" providerId="ADAL" clId="{106235AE-1892-42CB-B3C3-6802A85CFB14}" dt="2024-09-12T16:18:55.277" v="146" actId="20577"/>
          <ac:spMkLst>
            <pc:docMk/>
            <pc:sldMk cId="2149603900" sldId="2940"/>
            <ac:spMk id="2" creationId="{F57682E6-9169-494E-93E9-6656A019B211}"/>
          </ac:spMkLst>
        </pc:spChg>
        <pc:spChg chg="mod">
          <ac:chgData name="Shreya Agarwal" userId="2590d3e7-3754-459f-8b24-52b2b7d57cb7" providerId="ADAL" clId="{106235AE-1892-42CB-B3C3-6802A85CFB14}" dt="2024-09-12T16:21:18.277" v="169" actId="5793"/>
          <ac:spMkLst>
            <pc:docMk/>
            <pc:sldMk cId="2149603900" sldId="2940"/>
            <ac:spMk id="7" creationId="{978343A9-45DA-4A6B-ABC2-C2742BD0FCAE}"/>
          </ac:spMkLst>
        </pc:spChg>
        <pc:picChg chg="mod">
          <ac:chgData name="Shreya Agarwal" userId="2590d3e7-3754-459f-8b24-52b2b7d57cb7" providerId="ADAL" clId="{106235AE-1892-42CB-B3C3-6802A85CFB14}" dt="2024-09-12T16:23:34.047" v="198" actId="1076"/>
          <ac:picMkLst>
            <pc:docMk/>
            <pc:sldMk cId="2149603900" sldId="2940"/>
            <ac:picMk id="4" creationId="{BF1C02CC-3661-4B5A-A430-F33541BC1B08}"/>
          </ac:picMkLst>
        </pc:picChg>
        <pc:picChg chg="mod">
          <ac:chgData name="Shreya Agarwal" userId="2590d3e7-3754-459f-8b24-52b2b7d57cb7" providerId="ADAL" clId="{106235AE-1892-42CB-B3C3-6802A85CFB14}" dt="2024-09-12T16:23:36.593" v="199" actId="1076"/>
          <ac:picMkLst>
            <pc:docMk/>
            <pc:sldMk cId="2149603900" sldId="2940"/>
            <ac:picMk id="6" creationId="{DEE429C8-7F81-41F5-BFEE-FBB20A1CC208}"/>
          </ac:picMkLst>
        </pc:picChg>
        <pc:picChg chg="mod">
          <ac:chgData name="Shreya Agarwal" userId="2590d3e7-3754-459f-8b24-52b2b7d57cb7" providerId="ADAL" clId="{106235AE-1892-42CB-B3C3-6802A85CFB14}" dt="2024-09-12T16:23:28.096" v="196" actId="14100"/>
          <ac:picMkLst>
            <pc:docMk/>
            <pc:sldMk cId="2149603900" sldId="2940"/>
            <ac:picMk id="9" creationId="{06552F2C-3644-4860-8253-22EACC2FF0AB}"/>
          </ac:picMkLst>
        </pc:picChg>
      </pc:sldChg>
      <pc:sldChg chg="modSp mod">
        <pc:chgData name="Shreya Agarwal" userId="2590d3e7-3754-459f-8b24-52b2b7d57cb7" providerId="ADAL" clId="{106235AE-1892-42CB-B3C3-6802A85CFB14}" dt="2024-09-12T16:21:58.654" v="177" actId="1076"/>
        <pc:sldMkLst>
          <pc:docMk/>
          <pc:sldMk cId="4083422345" sldId="2941"/>
        </pc:sldMkLst>
        <pc:spChg chg="mod">
          <ac:chgData name="Shreya Agarwal" userId="2590d3e7-3754-459f-8b24-52b2b7d57cb7" providerId="ADAL" clId="{106235AE-1892-42CB-B3C3-6802A85CFB14}" dt="2024-09-12T16:18:48.658" v="140" actId="20577"/>
          <ac:spMkLst>
            <pc:docMk/>
            <pc:sldMk cId="4083422345" sldId="2941"/>
            <ac:spMk id="2" creationId="{F57682E6-9169-494E-93E9-6656A019B211}"/>
          </ac:spMkLst>
        </pc:spChg>
        <pc:picChg chg="mod">
          <ac:chgData name="Shreya Agarwal" userId="2590d3e7-3754-459f-8b24-52b2b7d57cb7" providerId="ADAL" clId="{106235AE-1892-42CB-B3C3-6802A85CFB14}" dt="2024-09-12T16:21:52.953" v="175" actId="1076"/>
          <ac:picMkLst>
            <pc:docMk/>
            <pc:sldMk cId="4083422345" sldId="2941"/>
            <ac:picMk id="10" creationId="{A3B19ECC-67D2-4164-8E16-37A0F756E4F4}"/>
          </ac:picMkLst>
        </pc:picChg>
        <pc:picChg chg="mod">
          <ac:chgData name="Shreya Agarwal" userId="2590d3e7-3754-459f-8b24-52b2b7d57cb7" providerId="ADAL" clId="{106235AE-1892-42CB-B3C3-6802A85CFB14}" dt="2024-09-12T16:21:58.654" v="177" actId="1076"/>
          <ac:picMkLst>
            <pc:docMk/>
            <pc:sldMk cId="4083422345" sldId="2941"/>
            <ac:picMk id="12" creationId="{E882546B-E845-498C-BFE9-0680E33C39B4}"/>
          </ac:picMkLst>
        </pc:picChg>
      </pc:sldChg>
      <pc:sldChg chg="del">
        <pc:chgData name="Shreya Agarwal" userId="2590d3e7-3754-459f-8b24-52b2b7d57cb7" providerId="ADAL" clId="{106235AE-1892-42CB-B3C3-6802A85CFB14}" dt="2024-09-12T15:54:46.841" v="35" actId="47"/>
        <pc:sldMkLst>
          <pc:docMk/>
          <pc:sldMk cId="865200375" sldId="2942"/>
        </pc:sldMkLst>
      </pc:sldChg>
      <pc:sldChg chg="addSp delSp modSp add mod">
        <pc:chgData name="Shreya Agarwal" userId="2590d3e7-3754-459f-8b24-52b2b7d57cb7" providerId="ADAL" clId="{106235AE-1892-42CB-B3C3-6802A85CFB14}" dt="2024-09-12T16:22:50.096" v="185" actId="1076"/>
        <pc:sldMkLst>
          <pc:docMk/>
          <pc:sldMk cId="2682458902" sldId="2942"/>
        </pc:sldMkLst>
        <pc:spChg chg="mod">
          <ac:chgData name="Shreya Agarwal" userId="2590d3e7-3754-459f-8b24-52b2b7d57cb7" providerId="ADAL" clId="{106235AE-1892-42CB-B3C3-6802A85CFB14}" dt="2024-09-12T16:18:40.530" v="134" actId="20577"/>
          <ac:spMkLst>
            <pc:docMk/>
            <pc:sldMk cId="2682458902" sldId="2942"/>
            <ac:spMk id="2" creationId="{F57682E6-9169-494E-93E9-6656A019B211}"/>
          </ac:spMkLst>
        </pc:spChg>
        <pc:spChg chg="mod">
          <ac:chgData name="Shreya Agarwal" userId="2590d3e7-3754-459f-8b24-52b2b7d57cb7" providerId="ADAL" clId="{106235AE-1892-42CB-B3C3-6802A85CFB14}" dt="2024-09-12T16:18:29.422" v="128"/>
          <ac:spMkLst>
            <pc:docMk/>
            <pc:sldMk cId="2682458902" sldId="2942"/>
            <ac:spMk id="7" creationId="{978343A9-45DA-4A6B-ABC2-C2742BD0FCAE}"/>
          </ac:spMkLst>
        </pc:spChg>
        <pc:picChg chg="add mod">
          <ac:chgData name="Shreya Agarwal" userId="2590d3e7-3754-459f-8b24-52b2b7d57cb7" providerId="ADAL" clId="{106235AE-1892-42CB-B3C3-6802A85CFB14}" dt="2024-09-12T16:22:24.640" v="180" actId="14100"/>
          <ac:picMkLst>
            <pc:docMk/>
            <pc:sldMk cId="2682458902" sldId="2942"/>
            <ac:picMk id="4" creationId="{14089DBB-BCDE-4749-9F84-BA646A331AC2}"/>
          </ac:picMkLst>
        </pc:picChg>
        <pc:picChg chg="add mod modCrop">
          <ac:chgData name="Shreya Agarwal" userId="2590d3e7-3754-459f-8b24-52b2b7d57cb7" providerId="ADAL" clId="{106235AE-1892-42CB-B3C3-6802A85CFB14}" dt="2024-09-12T16:22:50.096" v="185" actId="1076"/>
          <ac:picMkLst>
            <pc:docMk/>
            <pc:sldMk cId="2682458902" sldId="2942"/>
            <ac:picMk id="6" creationId="{D9977691-974D-418D-B415-9D3718877A2A}"/>
          </ac:picMkLst>
        </pc:picChg>
        <pc:picChg chg="del">
          <ac:chgData name="Shreya Agarwal" userId="2590d3e7-3754-459f-8b24-52b2b7d57cb7" providerId="ADAL" clId="{106235AE-1892-42CB-B3C3-6802A85CFB14}" dt="2024-09-12T16:15:08.534" v="42" actId="478"/>
          <ac:picMkLst>
            <pc:docMk/>
            <pc:sldMk cId="2682458902" sldId="2942"/>
            <ac:picMk id="10" creationId="{A3B19ECC-67D2-4164-8E16-37A0F756E4F4}"/>
          </ac:picMkLst>
        </pc:picChg>
        <pc:picChg chg="del">
          <ac:chgData name="Shreya Agarwal" userId="2590d3e7-3754-459f-8b24-52b2b7d57cb7" providerId="ADAL" clId="{106235AE-1892-42CB-B3C3-6802A85CFB14}" dt="2024-09-12T16:14:19.641" v="38" actId="478"/>
          <ac:picMkLst>
            <pc:docMk/>
            <pc:sldMk cId="2682458902" sldId="2942"/>
            <ac:picMk id="12" creationId="{E882546B-E845-498C-BFE9-0680E33C39B4}"/>
          </ac:picMkLst>
        </pc:picChg>
      </pc:sldChg>
      <pc:sldChg chg="del">
        <pc:chgData name="Shreya Agarwal" userId="2590d3e7-3754-459f-8b24-52b2b7d57cb7" providerId="ADAL" clId="{106235AE-1892-42CB-B3C3-6802A85CFB14}" dt="2024-09-12T15:54:48.666" v="36" actId="47"/>
        <pc:sldMkLst>
          <pc:docMk/>
          <pc:sldMk cId="1107650360" sldId="2943"/>
        </pc:sldMkLst>
      </pc:sldChg>
      <pc:sldChg chg="add">
        <pc:chgData name="Shreya Agarwal" userId="2590d3e7-3754-459f-8b24-52b2b7d57cb7" providerId="ADAL" clId="{106235AE-1892-42CB-B3C3-6802A85CFB14}" dt="2024-09-12T16:23:14.403" v="190"/>
        <pc:sldMkLst>
          <pc:docMk/>
          <pc:sldMk cId="2948041599" sldId="2943"/>
        </pc:sldMkLst>
      </pc:sldChg>
      <pc:sldMasterChg chg="modSp mod">
        <pc:chgData name="Shreya Agarwal" userId="2590d3e7-3754-459f-8b24-52b2b7d57cb7" providerId="ADAL" clId="{106235AE-1892-42CB-B3C3-6802A85CFB14}" dt="2024-09-12T15:17:30.902" v="25" actId="20577"/>
        <pc:sldMasterMkLst>
          <pc:docMk/>
          <pc:sldMasterMk cId="0" sldId="2147483648"/>
        </pc:sldMasterMkLst>
        <pc:spChg chg="mod">
          <ac:chgData name="Shreya Agarwal" userId="2590d3e7-3754-459f-8b24-52b2b7d57cb7" providerId="ADAL" clId="{106235AE-1892-42CB-B3C3-6802A85CFB14}" dt="2024-09-12T15:17:30.902" v="25" actId="20577"/>
          <ac:spMkLst>
            <pc:docMk/>
            <pc:sldMasterMk cId="0" sldId="2147483648"/>
            <ac:spMk id="15" creationId="{00000000-0000-0000-0000-000000000000}"/>
          </ac:spMkLst>
        </pc:spChg>
      </pc:sldMasterChg>
    </pc:docChg>
  </pc:docChgLst>
  <pc:docChgLst>
    <pc:chgData name="Shreya Agarwal" userId="2590d3e7-3754-459f-8b24-52b2b7d57cb7" providerId="ADAL" clId="{256B3DAF-90D2-498B-99FD-9465BF1100C6}"/>
    <pc:docChg chg="undo custSel addSld delSld modSld sldOrd">
      <pc:chgData name="Shreya Agarwal" userId="2590d3e7-3754-459f-8b24-52b2b7d57cb7" providerId="ADAL" clId="{256B3DAF-90D2-498B-99FD-9465BF1100C6}" dt="2024-08-16T21:03:04.549" v="1166" actId="20577"/>
      <pc:docMkLst>
        <pc:docMk/>
      </pc:docMkLst>
      <pc:sldChg chg="modSp mod">
        <pc:chgData name="Shreya Agarwal" userId="2590d3e7-3754-459f-8b24-52b2b7d57cb7" providerId="ADAL" clId="{256B3DAF-90D2-498B-99FD-9465BF1100C6}" dt="2024-08-16T18:49:58.891" v="6" actId="20577"/>
        <pc:sldMkLst>
          <pc:docMk/>
          <pc:sldMk cId="628319614" sldId="2137"/>
        </pc:sldMkLst>
        <pc:spChg chg="mod">
          <ac:chgData name="Shreya Agarwal" userId="2590d3e7-3754-459f-8b24-52b2b7d57cb7" providerId="ADAL" clId="{256B3DAF-90D2-498B-99FD-9465BF1100C6}" dt="2024-08-16T18:49:58.891" v="6" actId="20577"/>
          <ac:spMkLst>
            <pc:docMk/>
            <pc:sldMk cId="628319614" sldId="2137"/>
            <ac:spMk id="5" creationId="{9492AE4A-0514-8C45-817B-A69953B9C963}"/>
          </ac:spMkLst>
        </pc:spChg>
      </pc:sldChg>
      <pc:sldChg chg="del">
        <pc:chgData name="Shreya Agarwal" userId="2590d3e7-3754-459f-8b24-52b2b7d57cb7" providerId="ADAL" clId="{256B3DAF-90D2-498B-99FD-9465BF1100C6}" dt="2024-08-16T18:50:18.295" v="8" actId="47"/>
        <pc:sldMkLst>
          <pc:docMk/>
          <pc:sldMk cId="690894105" sldId="2920"/>
        </pc:sldMkLst>
      </pc:sldChg>
      <pc:sldChg chg="add del ord">
        <pc:chgData name="Shreya Agarwal" userId="2590d3e7-3754-459f-8b24-52b2b7d57cb7" providerId="ADAL" clId="{256B3DAF-90D2-498B-99FD-9465BF1100C6}" dt="2024-08-16T19:22:01.018" v="709"/>
        <pc:sldMkLst>
          <pc:docMk/>
          <pc:sldMk cId="1714944583" sldId="2927"/>
        </pc:sldMkLst>
      </pc:sldChg>
      <pc:sldChg chg="del">
        <pc:chgData name="Shreya Agarwal" userId="2590d3e7-3754-459f-8b24-52b2b7d57cb7" providerId="ADAL" clId="{256B3DAF-90D2-498B-99FD-9465BF1100C6}" dt="2024-08-16T18:50:17.205" v="7" actId="47"/>
        <pc:sldMkLst>
          <pc:docMk/>
          <pc:sldMk cId="1141490368" sldId="2928"/>
        </pc:sldMkLst>
      </pc:sldChg>
      <pc:sldChg chg="del">
        <pc:chgData name="Shreya Agarwal" userId="2590d3e7-3754-459f-8b24-52b2b7d57cb7" providerId="ADAL" clId="{256B3DAF-90D2-498B-99FD-9465BF1100C6}" dt="2024-08-16T19:21:25.126" v="700" actId="47"/>
        <pc:sldMkLst>
          <pc:docMk/>
          <pc:sldMk cId="3020047541" sldId="2932"/>
        </pc:sldMkLst>
      </pc:sldChg>
      <pc:sldChg chg="del">
        <pc:chgData name="Shreya Agarwal" userId="2590d3e7-3754-459f-8b24-52b2b7d57cb7" providerId="ADAL" clId="{256B3DAF-90D2-498B-99FD-9465BF1100C6}" dt="2024-08-16T20:02:36.170" v="816" actId="47"/>
        <pc:sldMkLst>
          <pc:docMk/>
          <pc:sldMk cId="2037547386" sldId="2933"/>
        </pc:sldMkLst>
      </pc:sldChg>
      <pc:sldChg chg="delSp modSp mod">
        <pc:chgData name="Shreya Agarwal" userId="2590d3e7-3754-459f-8b24-52b2b7d57cb7" providerId="ADAL" clId="{256B3DAF-90D2-498B-99FD-9465BF1100C6}" dt="2024-08-16T18:57:29.434" v="357"/>
        <pc:sldMkLst>
          <pc:docMk/>
          <pc:sldMk cId="685187133" sldId="2934"/>
        </pc:sldMkLst>
        <pc:spChg chg="mod">
          <ac:chgData name="Shreya Agarwal" userId="2590d3e7-3754-459f-8b24-52b2b7d57cb7" providerId="ADAL" clId="{256B3DAF-90D2-498B-99FD-9465BF1100C6}" dt="2024-08-16T18:50:29.027" v="9" actId="20577"/>
          <ac:spMkLst>
            <pc:docMk/>
            <pc:sldMk cId="685187133" sldId="2934"/>
            <ac:spMk id="2" creationId="{F57682E6-9169-494E-93E9-6656A019B211}"/>
          </ac:spMkLst>
        </pc:spChg>
        <pc:spChg chg="mod">
          <ac:chgData name="Shreya Agarwal" userId="2590d3e7-3754-459f-8b24-52b2b7d57cb7" providerId="ADAL" clId="{256B3DAF-90D2-498B-99FD-9465BF1100C6}" dt="2024-08-16T18:57:29.434" v="357"/>
          <ac:spMkLst>
            <pc:docMk/>
            <pc:sldMk cId="685187133" sldId="2934"/>
            <ac:spMk id="7" creationId="{978343A9-45DA-4A6B-ABC2-C2742BD0FCAE}"/>
          </ac:spMkLst>
        </pc:spChg>
        <pc:picChg chg="del">
          <ac:chgData name="Shreya Agarwal" userId="2590d3e7-3754-459f-8b24-52b2b7d57cb7" providerId="ADAL" clId="{256B3DAF-90D2-498B-99FD-9465BF1100C6}" dt="2024-08-16T18:54:22.813" v="175" actId="478"/>
          <ac:picMkLst>
            <pc:docMk/>
            <pc:sldMk cId="685187133" sldId="2934"/>
            <ac:picMk id="9" creationId="{77F6CE57-EAFC-49D6-AADE-D99CD44CAF34}"/>
          </ac:picMkLst>
        </pc:picChg>
        <pc:picChg chg="del">
          <ac:chgData name="Shreya Agarwal" userId="2590d3e7-3754-459f-8b24-52b2b7d57cb7" providerId="ADAL" clId="{256B3DAF-90D2-498B-99FD-9465BF1100C6}" dt="2024-08-16T18:54:24.391" v="176" actId="478"/>
          <ac:picMkLst>
            <pc:docMk/>
            <pc:sldMk cId="685187133" sldId="2934"/>
            <ac:picMk id="11" creationId="{452E3C0C-7CBB-4F5F-B6EB-01082A702F56}"/>
          </ac:picMkLst>
        </pc:picChg>
        <pc:picChg chg="del">
          <ac:chgData name="Shreya Agarwal" userId="2590d3e7-3754-459f-8b24-52b2b7d57cb7" providerId="ADAL" clId="{256B3DAF-90D2-498B-99FD-9465BF1100C6}" dt="2024-08-16T18:54:25.983" v="177" actId="478"/>
          <ac:picMkLst>
            <pc:docMk/>
            <pc:sldMk cId="685187133" sldId="2934"/>
            <ac:picMk id="15" creationId="{AC7105CD-EFCA-4266-BF22-96FA38CAEE85}"/>
          </ac:picMkLst>
        </pc:picChg>
        <pc:picChg chg="del">
          <ac:chgData name="Shreya Agarwal" userId="2590d3e7-3754-459f-8b24-52b2b7d57cb7" providerId="ADAL" clId="{256B3DAF-90D2-498B-99FD-9465BF1100C6}" dt="2024-08-16T18:54:27.518" v="178" actId="478"/>
          <ac:picMkLst>
            <pc:docMk/>
            <pc:sldMk cId="685187133" sldId="2934"/>
            <ac:picMk id="17" creationId="{E1E52483-0B0D-4F0B-9561-0C468BF4C3FA}"/>
          </ac:picMkLst>
        </pc:picChg>
      </pc:sldChg>
      <pc:sldChg chg="add del">
        <pc:chgData name="Shreya Agarwal" userId="2590d3e7-3754-459f-8b24-52b2b7d57cb7" providerId="ADAL" clId="{256B3DAF-90D2-498B-99FD-9465BF1100C6}" dt="2024-08-16T19:21:48.354" v="707" actId="47"/>
        <pc:sldMkLst>
          <pc:docMk/>
          <pc:sldMk cId="2658215126" sldId="2935"/>
        </pc:sldMkLst>
      </pc:sldChg>
      <pc:sldChg chg="ord">
        <pc:chgData name="Shreya Agarwal" userId="2590d3e7-3754-459f-8b24-52b2b7d57cb7" providerId="ADAL" clId="{256B3DAF-90D2-498B-99FD-9465BF1100C6}" dt="2024-08-16T19:22:07.182" v="715"/>
        <pc:sldMkLst>
          <pc:docMk/>
          <pc:sldMk cId="2237848472" sldId="2936"/>
        </pc:sldMkLst>
      </pc:sldChg>
      <pc:sldChg chg="add del ord">
        <pc:chgData name="Shreya Agarwal" userId="2590d3e7-3754-459f-8b24-52b2b7d57cb7" providerId="ADAL" clId="{256B3DAF-90D2-498B-99FD-9465BF1100C6}" dt="2024-08-16T19:22:03.175" v="711"/>
        <pc:sldMkLst>
          <pc:docMk/>
          <pc:sldMk cId="197676816" sldId="2937"/>
        </pc:sldMkLst>
      </pc:sldChg>
      <pc:sldChg chg="addSp delSp modSp add mod">
        <pc:chgData name="Shreya Agarwal" userId="2590d3e7-3754-459f-8b24-52b2b7d57cb7" providerId="ADAL" clId="{256B3DAF-90D2-498B-99FD-9465BF1100C6}" dt="2024-08-16T20:25:17.600" v="865" actId="20577"/>
        <pc:sldMkLst>
          <pc:docMk/>
          <pc:sldMk cId="1571676826" sldId="2938"/>
        </pc:sldMkLst>
        <pc:spChg chg="mod">
          <ac:chgData name="Shreya Agarwal" userId="2590d3e7-3754-459f-8b24-52b2b7d57cb7" providerId="ADAL" clId="{256B3DAF-90D2-498B-99FD-9465BF1100C6}" dt="2024-08-16T19:13:13.406" v="549" actId="20577"/>
          <ac:spMkLst>
            <pc:docMk/>
            <pc:sldMk cId="1571676826" sldId="2938"/>
            <ac:spMk id="2" creationId="{F57682E6-9169-494E-93E9-6656A019B211}"/>
          </ac:spMkLst>
        </pc:spChg>
        <pc:spChg chg="add mod">
          <ac:chgData name="Shreya Agarwal" userId="2590d3e7-3754-459f-8b24-52b2b7d57cb7" providerId="ADAL" clId="{256B3DAF-90D2-498B-99FD-9465BF1100C6}" dt="2024-08-16T20:25:17.600" v="865" actId="20577"/>
          <ac:spMkLst>
            <pc:docMk/>
            <pc:sldMk cId="1571676826" sldId="2938"/>
            <ac:spMk id="4" creationId="{E8E53C3A-5FCC-4D01-AC77-C0D56D71F5C4}"/>
          </ac:spMkLst>
        </pc:spChg>
        <pc:spChg chg="del mod">
          <ac:chgData name="Shreya Agarwal" userId="2590d3e7-3754-459f-8b24-52b2b7d57cb7" providerId="ADAL" clId="{256B3DAF-90D2-498B-99FD-9465BF1100C6}" dt="2024-08-16T19:27:10.799" v="803" actId="478"/>
          <ac:spMkLst>
            <pc:docMk/>
            <pc:sldMk cId="1571676826" sldId="2938"/>
            <ac:spMk id="7" creationId="{978343A9-45DA-4A6B-ABC2-C2742BD0FCAE}"/>
          </ac:spMkLst>
        </pc:spChg>
        <pc:spChg chg="add del mod">
          <ac:chgData name="Shreya Agarwal" userId="2590d3e7-3754-459f-8b24-52b2b7d57cb7" providerId="ADAL" clId="{256B3DAF-90D2-498B-99FD-9465BF1100C6}" dt="2024-08-16T19:27:20.012" v="805" actId="478"/>
          <ac:spMkLst>
            <pc:docMk/>
            <pc:sldMk cId="1571676826" sldId="2938"/>
            <ac:spMk id="9" creationId="{943636B8-AAC6-4CD4-AD0C-721510B751BE}"/>
          </ac:spMkLst>
        </pc:spChg>
        <pc:graphicFrameChg chg="add mod modGraphic">
          <ac:chgData name="Shreya Agarwal" userId="2590d3e7-3754-459f-8b24-52b2b7d57cb7" providerId="ADAL" clId="{256B3DAF-90D2-498B-99FD-9465BF1100C6}" dt="2024-08-16T19:37:25.983" v="814" actId="1076"/>
          <ac:graphicFrameMkLst>
            <pc:docMk/>
            <pc:sldMk cId="1571676826" sldId="2938"/>
            <ac:graphicFrameMk id="3" creationId="{22DAF3F0-2DEC-44C1-91B5-99D167BE15AE}"/>
          </ac:graphicFrameMkLst>
        </pc:graphicFrameChg>
        <pc:picChg chg="add del mod">
          <ac:chgData name="Shreya Agarwal" userId="2590d3e7-3754-459f-8b24-52b2b7d57cb7" providerId="ADAL" clId="{256B3DAF-90D2-498B-99FD-9465BF1100C6}" dt="2024-08-16T19:37:10.494" v="813" actId="478"/>
          <ac:picMkLst>
            <pc:docMk/>
            <pc:sldMk cId="1571676826" sldId="2938"/>
            <ac:picMk id="6" creationId="{19F9F873-55EE-4D1B-8406-0EE39325F834}"/>
          </ac:picMkLst>
        </pc:picChg>
      </pc:sldChg>
      <pc:sldChg chg="addSp delSp modSp add mod">
        <pc:chgData name="Shreya Agarwal" userId="2590d3e7-3754-459f-8b24-52b2b7d57cb7" providerId="ADAL" clId="{256B3DAF-90D2-498B-99FD-9465BF1100C6}" dt="2024-08-16T21:03:04.549" v="1166" actId="20577"/>
        <pc:sldMkLst>
          <pc:docMk/>
          <pc:sldMk cId="300255750" sldId="2939"/>
        </pc:sldMkLst>
        <pc:spChg chg="mod">
          <ac:chgData name="Shreya Agarwal" userId="2590d3e7-3754-459f-8b24-52b2b7d57cb7" providerId="ADAL" clId="{256B3DAF-90D2-498B-99FD-9465BF1100C6}" dt="2024-08-16T20:33:13.449" v="874" actId="5793"/>
          <ac:spMkLst>
            <pc:docMk/>
            <pc:sldMk cId="300255750" sldId="2939"/>
            <ac:spMk id="2" creationId="{F57682E6-9169-494E-93E9-6656A019B211}"/>
          </ac:spMkLst>
        </pc:spChg>
        <pc:spChg chg="mod">
          <ac:chgData name="Shreya Agarwal" userId="2590d3e7-3754-459f-8b24-52b2b7d57cb7" providerId="ADAL" clId="{256B3DAF-90D2-498B-99FD-9465BF1100C6}" dt="2024-08-16T21:03:04.549" v="1166" actId="20577"/>
          <ac:spMkLst>
            <pc:docMk/>
            <pc:sldMk cId="300255750" sldId="2939"/>
            <ac:spMk id="4" creationId="{E8E53C3A-5FCC-4D01-AC77-C0D56D71F5C4}"/>
          </ac:spMkLst>
        </pc:spChg>
        <pc:graphicFrameChg chg="add del mod modGraphic">
          <ac:chgData name="Shreya Agarwal" userId="2590d3e7-3754-459f-8b24-52b2b7d57cb7" providerId="ADAL" clId="{256B3DAF-90D2-498B-99FD-9465BF1100C6}" dt="2024-08-16T20:52:37.106" v="1159" actId="1076"/>
          <ac:graphicFrameMkLst>
            <pc:docMk/>
            <pc:sldMk cId="300255750" sldId="2939"/>
            <ac:graphicFrameMk id="3" creationId="{22DAF3F0-2DEC-44C1-91B5-99D167BE15AE}"/>
          </ac:graphicFrameMkLst>
        </pc:graphicFrameChg>
      </pc:sldChg>
      <pc:sldChg chg="add del">
        <pc:chgData name="Shreya Agarwal" userId="2590d3e7-3754-459f-8b24-52b2b7d57cb7" providerId="ADAL" clId="{256B3DAF-90D2-498B-99FD-9465BF1100C6}" dt="2024-08-16T20:02:51.788" v="817" actId="47"/>
        <pc:sldMkLst>
          <pc:docMk/>
          <pc:sldMk cId="939869779" sldId="2939"/>
        </pc:sldMkLst>
      </pc:sldChg>
      <pc:sldChg chg="modSp add del mod">
        <pc:chgData name="Shreya Agarwal" userId="2590d3e7-3754-459f-8b24-52b2b7d57cb7" providerId="ADAL" clId="{256B3DAF-90D2-498B-99FD-9465BF1100C6}" dt="2024-08-16T20:03:52.403" v="857" actId="47"/>
        <pc:sldMkLst>
          <pc:docMk/>
          <pc:sldMk cId="3643306475" sldId="2939"/>
        </pc:sldMkLst>
        <pc:spChg chg="mod">
          <ac:chgData name="Shreya Agarwal" userId="2590d3e7-3754-459f-8b24-52b2b7d57cb7" providerId="ADAL" clId="{256B3DAF-90D2-498B-99FD-9465BF1100C6}" dt="2024-08-16T20:03:10.706" v="856" actId="20577"/>
          <ac:spMkLst>
            <pc:docMk/>
            <pc:sldMk cId="3643306475" sldId="2939"/>
            <ac:spMk id="2" creationId="{27A9D3B5-8016-41C8-88AD-E7499D63C1FB}"/>
          </ac:spMkLst>
        </pc:spChg>
      </pc:sldChg>
    </pc:docChg>
  </pc:docChgLst>
  <pc:docChgLst>
    <pc:chgData name="Shreya Agarwal" userId="2590d3e7-3754-459f-8b24-52b2b7d57cb7" providerId="ADAL" clId="{15357FC6-70CD-4C01-BDFC-99C26D8F71A1}"/>
    <pc:docChg chg="custSel addSld delSld modSld sldOrd">
      <pc:chgData name="Shreya Agarwal" userId="2590d3e7-3754-459f-8b24-52b2b7d57cb7" providerId="ADAL" clId="{15357FC6-70CD-4C01-BDFC-99C26D8F71A1}" dt="2024-08-01T22:04:48.240" v="583" actId="20577"/>
      <pc:docMkLst>
        <pc:docMk/>
      </pc:docMkLst>
      <pc:sldChg chg="addSp delSp modSp mod">
        <pc:chgData name="Shreya Agarwal" userId="2590d3e7-3754-459f-8b24-52b2b7d57cb7" providerId="ADAL" clId="{15357FC6-70CD-4C01-BDFC-99C26D8F71A1}" dt="2024-08-01T22:04:08.469" v="574" actId="20577"/>
        <pc:sldMkLst>
          <pc:docMk/>
          <pc:sldMk cId="3898435955" sldId="2929"/>
        </pc:sldMkLst>
        <pc:spChg chg="mod">
          <ac:chgData name="Shreya Agarwal" userId="2590d3e7-3754-459f-8b24-52b2b7d57cb7" providerId="ADAL" clId="{15357FC6-70CD-4C01-BDFC-99C26D8F71A1}" dt="2024-08-01T22:04:08.469" v="574" actId="20577"/>
          <ac:spMkLst>
            <pc:docMk/>
            <pc:sldMk cId="3898435955" sldId="2929"/>
            <ac:spMk id="2" creationId="{F57682E6-9169-494E-93E9-6656A019B211}"/>
          </ac:spMkLst>
        </pc:spChg>
        <pc:spChg chg="mod">
          <ac:chgData name="Shreya Agarwal" userId="2590d3e7-3754-459f-8b24-52b2b7d57cb7" providerId="ADAL" clId="{15357FC6-70CD-4C01-BDFC-99C26D8F71A1}" dt="2024-08-01T21:51:08.393" v="556" actId="14100"/>
          <ac:spMkLst>
            <pc:docMk/>
            <pc:sldMk cId="3898435955" sldId="2929"/>
            <ac:spMk id="7" creationId="{978343A9-45DA-4A6B-ABC2-C2742BD0FCAE}"/>
          </ac:spMkLst>
        </pc:spChg>
        <pc:spChg chg="add del mod">
          <ac:chgData name="Shreya Agarwal" userId="2590d3e7-3754-459f-8b24-52b2b7d57cb7" providerId="ADAL" clId="{15357FC6-70CD-4C01-BDFC-99C26D8F71A1}" dt="2024-07-29T20:20:23.156" v="25" actId="478"/>
          <ac:spMkLst>
            <pc:docMk/>
            <pc:sldMk cId="3898435955" sldId="2929"/>
            <ac:spMk id="8" creationId="{2694B64A-B9BE-43B0-B050-CCAB7E7BE0EA}"/>
          </ac:spMkLst>
        </pc:spChg>
        <pc:picChg chg="add del mod modCrop">
          <ac:chgData name="Shreya Agarwal" userId="2590d3e7-3754-459f-8b24-52b2b7d57cb7" providerId="ADAL" clId="{15357FC6-70CD-4C01-BDFC-99C26D8F71A1}" dt="2024-07-29T20:18:59.451" v="8" actId="478"/>
          <ac:picMkLst>
            <pc:docMk/>
            <pc:sldMk cId="3898435955" sldId="2929"/>
            <ac:picMk id="4" creationId="{431188CB-1645-4B60-BB05-4FA216E3654F}"/>
          </ac:picMkLst>
        </pc:picChg>
        <pc:picChg chg="add del mod modCrop">
          <ac:chgData name="Shreya Agarwal" userId="2590d3e7-3754-459f-8b24-52b2b7d57cb7" providerId="ADAL" clId="{15357FC6-70CD-4C01-BDFC-99C26D8F71A1}" dt="2024-08-01T21:35:47.747" v="175" actId="478"/>
          <ac:picMkLst>
            <pc:docMk/>
            <pc:sldMk cId="3898435955" sldId="2929"/>
            <ac:picMk id="4" creationId="{BF9DDB85-637D-46E6-9DC0-5054BF2F879D}"/>
          </ac:picMkLst>
        </pc:picChg>
        <pc:picChg chg="add del mod">
          <ac:chgData name="Shreya Agarwal" userId="2590d3e7-3754-459f-8b24-52b2b7d57cb7" providerId="ADAL" clId="{15357FC6-70CD-4C01-BDFC-99C26D8F71A1}" dt="2024-08-01T21:47:03.687" v="451" actId="21"/>
          <ac:picMkLst>
            <pc:docMk/>
            <pc:sldMk cId="3898435955" sldId="2929"/>
            <ac:picMk id="5" creationId="{6AADE8E9-1A04-4DD0-B339-B2B2673EF89E}"/>
          </ac:picMkLst>
        </pc:picChg>
        <pc:picChg chg="add del mod modCrop">
          <ac:chgData name="Shreya Agarwal" userId="2590d3e7-3754-459f-8b24-52b2b7d57cb7" providerId="ADAL" clId="{15357FC6-70CD-4C01-BDFC-99C26D8F71A1}" dt="2024-08-01T21:35:45.685" v="174" actId="478"/>
          <ac:picMkLst>
            <pc:docMk/>
            <pc:sldMk cId="3898435955" sldId="2929"/>
            <ac:picMk id="6" creationId="{4E37CD6A-6F5E-4716-9B50-30C1A5C74C5D}"/>
          </ac:picMkLst>
        </pc:picChg>
        <pc:picChg chg="add mod">
          <ac:chgData name="Shreya Agarwal" userId="2590d3e7-3754-459f-8b24-52b2b7d57cb7" providerId="ADAL" clId="{15357FC6-70CD-4C01-BDFC-99C26D8F71A1}" dt="2024-08-01T21:51:56.815" v="569" actId="1076"/>
          <ac:picMkLst>
            <pc:docMk/>
            <pc:sldMk cId="3898435955" sldId="2929"/>
            <ac:picMk id="9" creationId="{77F6CE57-EAFC-49D6-AADE-D99CD44CAF34}"/>
          </ac:picMkLst>
        </pc:picChg>
        <pc:picChg chg="add mod">
          <ac:chgData name="Shreya Agarwal" userId="2590d3e7-3754-459f-8b24-52b2b7d57cb7" providerId="ADAL" clId="{15357FC6-70CD-4C01-BDFC-99C26D8F71A1}" dt="2024-08-01T21:51:58.524" v="570" actId="1076"/>
          <ac:picMkLst>
            <pc:docMk/>
            <pc:sldMk cId="3898435955" sldId="2929"/>
            <ac:picMk id="11" creationId="{452E3C0C-7CBB-4F5F-B6EB-01082A702F56}"/>
          </ac:picMkLst>
        </pc:picChg>
        <pc:picChg chg="add del mod">
          <ac:chgData name="Shreya Agarwal" userId="2590d3e7-3754-459f-8b24-52b2b7d57cb7" providerId="ADAL" clId="{15357FC6-70CD-4C01-BDFC-99C26D8F71A1}" dt="2024-08-01T21:47:03.687" v="451" actId="21"/>
          <ac:picMkLst>
            <pc:docMk/>
            <pc:sldMk cId="3898435955" sldId="2929"/>
            <ac:picMk id="13" creationId="{295DBCFC-2C2B-43E0-9C99-F8B7529E23E1}"/>
          </ac:picMkLst>
        </pc:picChg>
        <pc:picChg chg="add mod">
          <ac:chgData name="Shreya Agarwal" userId="2590d3e7-3754-459f-8b24-52b2b7d57cb7" providerId="ADAL" clId="{15357FC6-70CD-4C01-BDFC-99C26D8F71A1}" dt="2024-08-01T21:51:54.442" v="568" actId="1076"/>
          <ac:picMkLst>
            <pc:docMk/>
            <pc:sldMk cId="3898435955" sldId="2929"/>
            <ac:picMk id="15" creationId="{AC7105CD-EFCA-4266-BF22-96FA38CAEE85}"/>
          </ac:picMkLst>
        </pc:picChg>
        <pc:picChg chg="add mod">
          <ac:chgData name="Shreya Agarwal" userId="2590d3e7-3754-459f-8b24-52b2b7d57cb7" providerId="ADAL" clId="{15357FC6-70CD-4C01-BDFC-99C26D8F71A1}" dt="2024-08-01T21:51:50.528" v="567" actId="1076"/>
          <ac:picMkLst>
            <pc:docMk/>
            <pc:sldMk cId="3898435955" sldId="2929"/>
            <ac:picMk id="17" creationId="{E1E52483-0B0D-4F0B-9561-0C468BF4C3FA}"/>
          </ac:picMkLst>
        </pc:picChg>
      </pc:sldChg>
      <pc:sldChg chg="modSp add del mod">
        <pc:chgData name="Shreya Agarwal" userId="2590d3e7-3754-459f-8b24-52b2b7d57cb7" providerId="ADAL" clId="{15357FC6-70CD-4C01-BDFC-99C26D8F71A1}" dt="2024-08-01T21:47:56.929" v="473" actId="47"/>
        <pc:sldMkLst>
          <pc:docMk/>
          <pc:sldMk cId="1070843080" sldId="2930"/>
        </pc:sldMkLst>
        <pc:spChg chg="mod">
          <ac:chgData name="Shreya Agarwal" userId="2590d3e7-3754-459f-8b24-52b2b7d57cb7" providerId="ADAL" clId="{15357FC6-70CD-4C01-BDFC-99C26D8F71A1}" dt="2024-07-31T14:44:21.194" v="172" actId="20577"/>
          <ac:spMkLst>
            <pc:docMk/>
            <pc:sldMk cId="1070843080" sldId="2930"/>
            <ac:spMk id="2" creationId="{F57682E6-9169-494E-93E9-6656A019B211}"/>
          </ac:spMkLst>
        </pc:spChg>
      </pc:sldChg>
      <pc:sldChg chg="addSp delSp modSp add mod ord">
        <pc:chgData name="Shreya Agarwal" userId="2590d3e7-3754-459f-8b24-52b2b7d57cb7" providerId="ADAL" clId="{15357FC6-70CD-4C01-BDFC-99C26D8F71A1}" dt="2024-08-01T21:47:51.909" v="472"/>
        <pc:sldMkLst>
          <pc:docMk/>
          <pc:sldMk cId="2447358785" sldId="2931"/>
        </pc:sldMkLst>
        <pc:spChg chg="del mod">
          <ac:chgData name="Shreya Agarwal" userId="2590d3e7-3754-459f-8b24-52b2b7d57cb7" providerId="ADAL" clId="{15357FC6-70CD-4C01-BDFC-99C26D8F71A1}" dt="2024-08-01T21:47:25.966" v="464" actId="478"/>
          <ac:spMkLst>
            <pc:docMk/>
            <pc:sldMk cId="2447358785" sldId="2931"/>
            <ac:spMk id="7" creationId="{978343A9-45DA-4A6B-ABC2-C2742BD0FCAE}"/>
          </ac:spMkLst>
        </pc:spChg>
        <pc:picChg chg="add mod">
          <ac:chgData name="Shreya Agarwal" userId="2590d3e7-3754-459f-8b24-52b2b7d57cb7" providerId="ADAL" clId="{15357FC6-70CD-4C01-BDFC-99C26D8F71A1}" dt="2024-08-01T21:47:34.842" v="467" actId="1076"/>
          <ac:picMkLst>
            <pc:docMk/>
            <pc:sldMk cId="2447358785" sldId="2931"/>
            <ac:picMk id="4" creationId="{D27D0405-64E1-4653-8157-D8594CD0262B}"/>
          </ac:picMkLst>
        </pc:picChg>
        <pc:picChg chg="del">
          <ac:chgData name="Shreya Agarwal" userId="2590d3e7-3754-459f-8b24-52b2b7d57cb7" providerId="ADAL" clId="{15357FC6-70CD-4C01-BDFC-99C26D8F71A1}" dt="2024-08-01T21:37:27.598" v="205" actId="478"/>
          <ac:picMkLst>
            <pc:docMk/>
            <pc:sldMk cId="2447358785" sldId="2931"/>
            <ac:picMk id="5" creationId="{6AADE8E9-1A04-4DD0-B339-B2B2673EF89E}"/>
          </ac:picMkLst>
        </pc:picChg>
        <pc:picChg chg="add mod">
          <ac:chgData name="Shreya Agarwal" userId="2590d3e7-3754-459f-8b24-52b2b7d57cb7" providerId="ADAL" clId="{15357FC6-70CD-4C01-BDFC-99C26D8F71A1}" dt="2024-08-01T21:47:38.947" v="469" actId="1076"/>
          <ac:picMkLst>
            <pc:docMk/>
            <pc:sldMk cId="2447358785" sldId="2931"/>
            <ac:picMk id="8" creationId="{98445FBE-0E2C-4B5A-AC61-C30D3A4FE01C}"/>
          </ac:picMkLst>
        </pc:picChg>
        <pc:picChg chg="del mod">
          <ac:chgData name="Shreya Agarwal" userId="2590d3e7-3754-459f-8b24-52b2b7d57cb7" providerId="ADAL" clId="{15357FC6-70CD-4C01-BDFC-99C26D8F71A1}" dt="2024-08-01T21:37:28.093" v="207" actId="478"/>
          <ac:picMkLst>
            <pc:docMk/>
            <pc:sldMk cId="2447358785" sldId="2931"/>
            <ac:picMk id="9" creationId="{77F6CE57-EAFC-49D6-AADE-D99CD44CAF34}"/>
          </ac:picMkLst>
        </pc:picChg>
        <pc:picChg chg="del">
          <ac:chgData name="Shreya Agarwal" userId="2590d3e7-3754-459f-8b24-52b2b7d57cb7" providerId="ADAL" clId="{15357FC6-70CD-4C01-BDFC-99C26D8F71A1}" dt="2024-08-01T21:37:28.594" v="208" actId="478"/>
          <ac:picMkLst>
            <pc:docMk/>
            <pc:sldMk cId="2447358785" sldId="2931"/>
            <ac:picMk id="11" creationId="{452E3C0C-7CBB-4F5F-B6EB-01082A702F56}"/>
          </ac:picMkLst>
        </pc:picChg>
        <pc:picChg chg="add mod">
          <ac:chgData name="Shreya Agarwal" userId="2590d3e7-3754-459f-8b24-52b2b7d57cb7" providerId="ADAL" clId="{15357FC6-70CD-4C01-BDFC-99C26D8F71A1}" dt="2024-08-01T21:47:46.355" v="470" actId="1076"/>
          <ac:picMkLst>
            <pc:docMk/>
            <pc:sldMk cId="2447358785" sldId="2931"/>
            <ac:picMk id="12" creationId="{73FF8FD3-55F1-4587-9EA6-76334B51125B}"/>
          </ac:picMkLst>
        </pc:picChg>
        <pc:picChg chg="del">
          <ac:chgData name="Shreya Agarwal" userId="2590d3e7-3754-459f-8b24-52b2b7d57cb7" providerId="ADAL" clId="{15357FC6-70CD-4C01-BDFC-99C26D8F71A1}" dt="2024-08-01T21:37:27.091" v="204" actId="478"/>
          <ac:picMkLst>
            <pc:docMk/>
            <pc:sldMk cId="2447358785" sldId="2931"/>
            <ac:picMk id="13" creationId="{295DBCFC-2C2B-43E0-9C99-F8B7529E23E1}"/>
          </ac:picMkLst>
        </pc:picChg>
        <pc:picChg chg="del">
          <ac:chgData name="Shreya Agarwal" userId="2590d3e7-3754-459f-8b24-52b2b7d57cb7" providerId="ADAL" clId="{15357FC6-70CD-4C01-BDFC-99C26D8F71A1}" dt="2024-08-01T21:37:26.596" v="203" actId="478"/>
          <ac:picMkLst>
            <pc:docMk/>
            <pc:sldMk cId="2447358785" sldId="2931"/>
            <ac:picMk id="15" creationId="{AC7105CD-EFCA-4266-BF22-96FA38CAEE85}"/>
          </ac:picMkLst>
        </pc:picChg>
        <pc:picChg chg="add mod">
          <ac:chgData name="Shreya Agarwal" userId="2590d3e7-3754-459f-8b24-52b2b7d57cb7" providerId="ADAL" clId="{15357FC6-70CD-4C01-BDFC-99C26D8F71A1}" dt="2024-08-01T21:47:27.642" v="465" actId="1076"/>
          <ac:picMkLst>
            <pc:docMk/>
            <pc:sldMk cId="2447358785" sldId="2931"/>
            <ac:picMk id="16" creationId="{74FFB49E-C8C1-420A-8D9D-19E2FA9F1516}"/>
          </ac:picMkLst>
        </pc:picChg>
        <pc:picChg chg="del">
          <ac:chgData name="Shreya Agarwal" userId="2590d3e7-3754-459f-8b24-52b2b7d57cb7" providerId="ADAL" clId="{15357FC6-70CD-4C01-BDFC-99C26D8F71A1}" dt="2024-08-01T21:37:26.073" v="202" actId="478"/>
          <ac:picMkLst>
            <pc:docMk/>
            <pc:sldMk cId="2447358785" sldId="2931"/>
            <ac:picMk id="17" creationId="{E1E52483-0B0D-4F0B-9561-0C468BF4C3FA}"/>
          </ac:picMkLst>
        </pc:picChg>
        <pc:picChg chg="add mod">
          <ac:chgData name="Shreya Agarwal" userId="2590d3e7-3754-459f-8b24-52b2b7d57cb7" providerId="ADAL" clId="{15357FC6-70CD-4C01-BDFC-99C26D8F71A1}" dt="2024-08-01T21:47:32.452" v="466" actId="1076"/>
          <ac:picMkLst>
            <pc:docMk/>
            <pc:sldMk cId="2447358785" sldId="2931"/>
            <ac:picMk id="18" creationId="{3D35E7C8-8A9B-456A-BB35-89759BE7CF04}"/>
          </ac:picMkLst>
        </pc:picChg>
      </pc:sldChg>
      <pc:sldChg chg="modSp add mod">
        <pc:chgData name="Shreya Agarwal" userId="2590d3e7-3754-459f-8b24-52b2b7d57cb7" providerId="ADAL" clId="{15357FC6-70CD-4C01-BDFC-99C26D8F71A1}" dt="2024-08-01T22:04:48.240" v="583" actId="20577"/>
        <pc:sldMkLst>
          <pc:docMk/>
          <pc:sldMk cId="3020047541" sldId="2932"/>
        </pc:sldMkLst>
        <pc:spChg chg="mod">
          <ac:chgData name="Shreya Agarwal" userId="2590d3e7-3754-459f-8b24-52b2b7d57cb7" providerId="ADAL" clId="{15357FC6-70CD-4C01-BDFC-99C26D8F71A1}" dt="2024-08-01T22:04:48.240" v="583" actId="20577"/>
          <ac:spMkLst>
            <pc:docMk/>
            <pc:sldMk cId="3020047541" sldId="2932"/>
            <ac:spMk id="2" creationId="{F57682E6-9169-494E-93E9-6656A019B211}"/>
          </ac:spMkLst>
        </pc:spChg>
      </pc:sldChg>
    </pc:docChg>
  </pc:docChgLst>
  <pc:docChgLst>
    <pc:chgData name="Shreya Agarwal" userId="2590d3e7-3754-459f-8b24-52b2b7d57cb7" providerId="ADAL" clId="{1D1D9DF3-F861-445E-868B-2384E53D8A6B}"/>
    <pc:docChg chg="delSld modSld sldOrd">
      <pc:chgData name="Shreya Agarwal" userId="2590d3e7-3754-459f-8b24-52b2b7d57cb7" providerId="ADAL" clId="{1D1D9DF3-F861-445E-868B-2384E53D8A6B}" dt="2024-07-24T19:08:45.332" v="27"/>
      <pc:docMkLst>
        <pc:docMk/>
      </pc:docMkLst>
      <pc:sldChg chg="addSp delSp modSp">
        <pc:chgData name="Shreya Agarwal" userId="2590d3e7-3754-459f-8b24-52b2b7d57cb7" providerId="ADAL" clId="{1D1D9DF3-F861-445E-868B-2384E53D8A6B}" dt="2024-07-24T18:56:17.867" v="18" actId="478"/>
        <pc:sldMkLst>
          <pc:docMk/>
          <pc:sldMk cId="690894105" sldId="2920"/>
        </pc:sldMkLst>
        <pc:picChg chg="add del mod">
          <ac:chgData name="Shreya Agarwal" userId="2590d3e7-3754-459f-8b24-52b2b7d57cb7" providerId="ADAL" clId="{1D1D9DF3-F861-445E-868B-2384E53D8A6B}" dt="2024-07-24T18:56:17.867" v="18" actId="478"/>
          <ac:picMkLst>
            <pc:docMk/>
            <pc:sldMk cId="690894105" sldId="2920"/>
            <ac:picMk id="8" creationId="{896F1B20-ECC1-494B-8E78-56CA5A6DEF64}"/>
          </ac:picMkLst>
        </pc:picChg>
      </pc:sldChg>
      <pc:sldChg chg="ord">
        <pc:chgData name="Shreya Agarwal" userId="2590d3e7-3754-459f-8b24-52b2b7d57cb7" providerId="ADAL" clId="{1D1D9DF3-F861-445E-868B-2384E53D8A6B}" dt="2024-07-24T19:08:45.332" v="27"/>
        <pc:sldMkLst>
          <pc:docMk/>
          <pc:sldMk cId="1714944583" sldId="2927"/>
        </pc:sldMkLst>
      </pc:sldChg>
      <pc:sldChg chg="addSp delSp modSp mod">
        <pc:chgData name="Shreya Agarwal" userId="2590d3e7-3754-459f-8b24-52b2b7d57cb7" providerId="ADAL" clId="{1D1D9DF3-F861-445E-868B-2384E53D8A6B}" dt="2024-07-24T19:01:53.309" v="25" actId="1076"/>
        <pc:sldMkLst>
          <pc:docMk/>
          <pc:sldMk cId="1141490368" sldId="2928"/>
        </pc:sldMkLst>
        <pc:picChg chg="add mod">
          <ac:chgData name="Shreya Agarwal" userId="2590d3e7-3754-459f-8b24-52b2b7d57cb7" providerId="ADAL" clId="{1D1D9DF3-F861-445E-868B-2384E53D8A6B}" dt="2024-07-24T18:55:36.606" v="12" actId="1076"/>
          <ac:picMkLst>
            <pc:docMk/>
            <pc:sldMk cId="1141490368" sldId="2928"/>
            <ac:picMk id="5" creationId="{BAFFC764-E7AB-4F37-B7FC-CC1853CC634B}"/>
          </ac:picMkLst>
        </pc:picChg>
        <pc:picChg chg="add mod">
          <ac:chgData name="Shreya Agarwal" userId="2590d3e7-3754-459f-8b24-52b2b7d57cb7" providerId="ADAL" clId="{1D1D9DF3-F861-445E-868B-2384E53D8A6B}" dt="2024-07-24T19:01:53.309" v="25" actId="1076"/>
          <ac:picMkLst>
            <pc:docMk/>
            <pc:sldMk cId="1141490368" sldId="2928"/>
            <ac:picMk id="6" creationId="{048DEB82-AF4A-4C8F-A84B-ED934F5554E5}"/>
          </ac:picMkLst>
        </pc:picChg>
        <pc:picChg chg="del mod">
          <ac:chgData name="Shreya Agarwal" userId="2590d3e7-3754-459f-8b24-52b2b7d57cb7" providerId="ADAL" clId="{1D1D9DF3-F861-445E-868B-2384E53D8A6B}" dt="2024-07-24T19:01:04.440" v="19" actId="478"/>
          <ac:picMkLst>
            <pc:docMk/>
            <pc:sldMk cId="1141490368" sldId="2928"/>
            <ac:picMk id="1026" creationId="{7B6AA049-54F0-11CF-49FA-CCAEE4C793D3}"/>
          </ac:picMkLst>
        </pc:picChg>
      </pc:sldChg>
      <pc:sldChg chg="del">
        <pc:chgData name="Shreya Agarwal" userId="2590d3e7-3754-459f-8b24-52b2b7d57cb7" providerId="ADAL" clId="{1D1D9DF3-F861-445E-868B-2384E53D8A6B}" dt="2024-07-24T18:55:43.474" v="13" actId="47"/>
        <pc:sldMkLst>
          <pc:docMk/>
          <pc:sldMk cId="2241198756" sldId="2929"/>
        </pc:sldMkLst>
      </pc:sldChg>
    </pc:docChg>
  </pc:docChgLst>
  <pc:docChgLst>
    <pc:chgData name="Shreya Agarwal" userId="2590d3e7-3754-459f-8b24-52b2b7d57cb7" providerId="ADAL" clId="{B1544189-8768-4422-8F83-17E6ACD61112}"/>
    <pc:docChg chg="undo custSel addSld delSld modSld sldOrd">
      <pc:chgData name="Shreya Agarwal" userId="2590d3e7-3754-459f-8b24-52b2b7d57cb7" providerId="ADAL" clId="{B1544189-8768-4422-8F83-17E6ACD61112}" dt="2024-08-30T20:42:38.969" v="656" actId="20577"/>
      <pc:docMkLst>
        <pc:docMk/>
      </pc:docMkLst>
      <pc:sldChg chg="modSp mod">
        <pc:chgData name="Shreya Agarwal" userId="2590d3e7-3754-459f-8b24-52b2b7d57cb7" providerId="ADAL" clId="{B1544189-8768-4422-8F83-17E6ACD61112}" dt="2024-08-23T13:49:08.242" v="7" actId="20577"/>
        <pc:sldMkLst>
          <pc:docMk/>
          <pc:sldMk cId="628319614" sldId="2137"/>
        </pc:sldMkLst>
        <pc:spChg chg="mod">
          <ac:chgData name="Shreya Agarwal" userId="2590d3e7-3754-459f-8b24-52b2b7d57cb7" providerId="ADAL" clId="{B1544189-8768-4422-8F83-17E6ACD61112}" dt="2024-08-23T13:49:08.242" v="7" actId="20577"/>
          <ac:spMkLst>
            <pc:docMk/>
            <pc:sldMk cId="628319614" sldId="2137"/>
            <ac:spMk id="5" creationId="{9492AE4A-0514-8C45-817B-A69953B9C963}"/>
          </ac:spMkLst>
        </pc:spChg>
      </pc:sldChg>
      <pc:sldChg chg="modSp mod">
        <pc:chgData name="Shreya Agarwal" userId="2590d3e7-3754-459f-8b24-52b2b7d57cb7" providerId="ADAL" clId="{B1544189-8768-4422-8F83-17E6ACD61112}" dt="2024-08-23T14:52:35.655" v="117" actId="20577"/>
        <pc:sldMkLst>
          <pc:docMk/>
          <pc:sldMk cId="685187133" sldId="2934"/>
        </pc:sldMkLst>
        <pc:spChg chg="mod">
          <ac:chgData name="Shreya Agarwal" userId="2590d3e7-3754-459f-8b24-52b2b7d57cb7" providerId="ADAL" clId="{B1544189-8768-4422-8F83-17E6ACD61112}" dt="2024-08-23T14:52:35.655" v="117" actId="20577"/>
          <ac:spMkLst>
            <pc:docMk/>
            <pc:sldMk cId="685187133" sldId="2934"/>
            <ac:spMk id="7" creationId="{978343A9-45DA-4A6B-ABC2-C2742BD0FCAE}"/>
          </ac:spMkLst>
        </pc:spChg>
      </pc:sldChg>
      <pc:sldChg chg="addSp delSp modSp add mod ord">
        <pc:chgData name="Shreya Agarwal" userId="2590d3e7-3754-459f-8b24-52b2b7d57cb7" providerId="ADAL" clId="{B1544189-8768-4422-8F83-17E6ACD61112}" dt="2024-08-30T18:43:13.592" v="266" actId="478"/>
        <pc:sldMkLst>
          <pc:docMk/>
          <pc:sldMk cId="2149603900" sldId="2940"/>
        </pc:sldMkLst>
        <pc:spChg chg="mod">
          <ac:chgData name="Shreya Agarwal" userId="2590d3e7-3754-459f-8b24-52b2b7d57cb7" providerId="ADAL" clId="{B1544189-8768-4422-8F83-17E6ACD61112}" dt="2024-08-23T15:02:06.328" v="255" actId="20577"/>
          <ac:spMkLst>
            <pc:docMk/>
            <pc:sldMk cId="2149603900" sldId="2940"/>
            <ac:spMk id="7" creationId="{978343A9-45DA-4A6B-ABC2-C2742BD0FCAE}"/>
          </ac:spMkLst>
        </pc:spChg>
        <pc:picChg chg="add mod">
          <ac:chgData name="Shreya Agarwal" userId="2590d3e7-3754-459f-8b24-52b2b7d57cb7" providerId="ADAL" clId="{B1544189-8768-4422-8F83-17E6ACD61112}" dt="2024-08-23T15:01:21.020" v="200" actId="1076"/>
          <ac:picMkLst>
            <pc:docMk/>
            <pc:sldMk cId="2149603900" sldId="2940"/>
            <ac:picMk id="4" creationId="{BF1C02CC-3661-4B5A-A430-F33541BC1B08}"/>
          </ac:picMkLst>
        </pc:picChg>
        <pc:picChg chg="add mod">
          <ac:chgData name="Shreya Agarwal" userId="2590d3e7-3754-459f-8b24-52b2b7d57cb7" providerId="ADAL" clId="{B1544189-8768-4422-8F83-17E6ACD61112}" dt="2024-08-23T15:01:26.267" v="201" actId="1076"/>
          <ac:picMkLst>
            <pc:docMk/>
            <pc:sldMk cId="2149603900" sldId="2940"/>
            <ac:picMk id="6" creationId="{DEE429C8-7F81-41F5-BFEE-FBB20A1CC208}"/>
          </ac:picMkLst>
        </pc:picChg>
        <pc:picChg chg="add mod">
          <ac:chgData name="Shreya Agarwal" userId="2590d3e7-3754-459f-8b24-52b2b7d57cb7" providerId="ADAL" clId="{B1544189-8768-4422-8F83-17E6ACD61112}" dt="2024-08-23T15:01:30.788" v="202" actId="1076"/>
          <ac:picMkLst>
            <pc:docMk/>
            <pc:sldMk cId="2149603900" sldId="2940"/>
            <ac:picMk id="9" creationId="{06552F2C-3644-4860-8253-22EACC2FF0AB}"/>
          </ac:picMkLst>
        </pc:picChg>
        <pc:picChg chg="add del mod">
          <ac:chgData name="Shreya Agarwal" userId="2590d3e7-3754-459f-8b24-52b2b7d57cb7" providerId="ADAL" clId="{B1544189-8768-4422-8F83-17E6ACD61112}" dt="2024-08-30T18:08:32.214" v="260" actId="478"/>
          <ac:picMkLst>
            <pc:docMk/>
            <pc:sldMk cId="2149603900" sldId="2940"/>
            <ac:picMk id="11" creationId="{41F5449C-2B60-4D05-99F1-B1D678ED468D}"/>
          </ac:picMkLst>
        </pc:picChg>
        <pc:picChg chg="add del mod">
          <ac:chgData name="Shreya Agarwal" userId="2590d3e7-3754-459f-8b24-52b2b7d57cb7" providerId="ADAL" clId="{B1544189-8768-4422-8F83-17E6ACD61112}" dt="2024-08-30T18:43:13.592" v="266" actId="478"/>
          <ac:picMkLst>
            <pc:docMk/>
            <pc:sldMk cId="2149603900" sldId="2940"/>
            <ac:picMk id="12" creationId="{E882546B-E845-498C-BFE9-0680E33C39B4}"/>
          </ac:picMkLst>
        </pc:picChg>
        <pc:picChg chg="add del">
          <ac:chgData name="Shreya Agarwal" userId="2590d3e7-3754-459f-8b24-52b2b7d57cb7" providerId="ADAL" clId="{B1544189-8768-4422-8F83-17E6ACD61112}" dt="2024-08-23T14:53:06.917" v="121" actId="478"/>
          <ac:picMkLst>
            <pc:docMk/>
            <pc:sldMk cId="2149603900" sldId="2940"/>
            <ac:picMk id="1026" creationId="{E6F1CE86-3846-449A-887F-B63167FA1E41}"/>
          </ac:picMkLst>
        </pc:picChg>
      </pc:sldChg>
      <pc:sldChg chg="add del">
        <pc:chgData name="Shreya Agarwal" userId="2590d3e7-3754-459f-8b24-52b2b7d57cb7" providerId="ADAL" clId="{B1544189-8768-4422-8F83-17E6ACD61112}" dt="2024-08-23T14:52:54.161" v="119"/>
        <pc:sldMkLst>
          <pc:docMk/>
          <pc:sldMk cId="161836000" sldId="2941"/>
        </pc:sldMkLst>
      </pc:sldChg>
      <pc:sldChg chg="addSp delSp modSp add mod">
        <pc:chgData name="Shreya Agarwal" userId="2590d3e7-3754-459f-8b24-52b2b7d57cb7" providerId="ADAL" clId="{B1544189-8768-4422-8F83-17E6ACD61112}" dt="2024-08-30T18:50:11.384" v="455" actId="1076"/>
        <pc:sldMkLst>
          <pc:docMk/>
          <pc:sldMk cId="4083422345" sldId="2941"/>
        </pc:sldMkLst>
        <pc:spChg chg="mod">
          <ac:chgData name="Shreya Agarwal" userId="2590d3e7-3754-459f-8b24-52b2b7d57cb7" providerId="ADAL" clId="{B1544189-8768-4422-8F83-17E6ACD61112}" dt="2024-08-30T18:48:50.082" v="453" actId="20577"/>
          <ac:spMkLst>
            <pc:docMk/>
            <pc:sldMk cId="4083422345" sldId="2941"/>
            <ac:spMk id="7" creationId="{978343A9-45DA-4A6B-ABC2-C2742BD0FCAE}"/>
          </ac:spMkLst>
        </pc:spChg>
        <pc:picChg chg="del">
          <ac:chgData name="Shreya Agarwal" userId="2590d3e7-3754-459f-8b24-52b2b7d57cb7" providerId="ADAL" clId="{B1544189-8768-4422-8F83-17E6ACD61112}" dt="2024-08-30T18:43:16.104" v="267" actId="478"/>
          <ac:picMkLst>
            <pc:docMk/>
            <pc:sldMk cId="4083422345" sldId="2941"/>
            <ac:picMk id="4" creationId="{BF1C02CC-3661-4B5A-A430-F33541BC1B08}"/>
          </ac:picMkLst>
        </pc:picChg>
        <pc:picChg chg="add del mod">
          <ac:chgData name="Shreya Agarwal" userId="2590d3e7-3754-459f-8b24-52b2b7d57cb7" providerId="ADAL" clId="{B1544189-8768-4422-8F83-17E6ACD61112}" dt="2024-08-30T18:47:36.095" v="391" actId="478"/>
          <ac:picMkLst>
            <pc:docMk/>
            <pc:sldMk cId="4083422345" sldId="2941"/>
            <ac:picMk id="5" creationId="{66844176-C269-43E0-8712-4528F2673836}"/>
          </ac:picMkLst>
        </pc:picChg>
        <pc:picChg chg="del">
          <ac:chgData name="Shreya Agarwal" userId="2590d3e7-3754-459f-8b24-52b2b7d57cb7" providerId="ADAL" clId="{B1544189-8768-4422-8F83-17E6ACD61112}" dt="2024-08-30T18:43:16.737" v="268" actId="478"/>
          <ac:picMkLst>
            <pc:docMk/>
            <pc:sldMk cId="4083422345" sldId="2941"/>
            <ac:picMk id="6" creationId="{DEE429C8-7F81-41F5-BFEE-FBB20A1CC208}"/>
          </ac:picMkLst>
        </pc:picChg>
        <pc:picChg chg="del">
          <ac:chgData name="Shreya Agarwal" userId="2590d3e7-3754-459f-8b24-52b2b7d57cb7" providerId="ADAL" clId="{B1544189-8768-4422-8F83-17E6ACD61112}" dt="2024-08-30T18:44:35.618" v="382" actId="478"/>
          <ac:picMkLst>
            <pc:docMk/>
            <pc:sldMk cId="4083422345" sldId="2941"/>
            <ac:picMk id="9" creationId="{06552F2C-3644-4860-8253-22EACC2FF0AB}"/>
          </ac:picMkLst>
        </pc:picChg>
        <pc:picChg chg="add mod">
          <ac:chgData name="Shreya Agarwal" userId="2590d3e7-3754-459f-8b24-52b2b7d57cb7" providerId="ADAL" clId="{B1544189-8768-4422-8F83-17E6ACD61112}" dt="2024-08-30T18:50:08.016" v="454" actId="1076"/>
          <ac:picMkLst>
            <pc:docMk/>
            <pc:sldMk cId="4083422345" sldId="2941"/>
            <ac:picMk id="10" creationId="{A3B19ECC-67D2-4164-8E16-37A0F756E4F4}"/>
          </ac:picMkLst>
        </pc:picChg>
        <pc:picChg chg="mod">
          <ac:chgData name="Shreya Agarwal" userId="2590d3e7-3754-459f-8b24-52b2b7d57cb7" providerId="ADAL" clId="{B1544189-8768-4422-8F83-17E6ACD61112}" dt="2024-08-30T18:50:11.384" v="455" actId="1076"/>
          <ac:picMkLst>
            <pc:docMk/>
            <pc:sldMk cId="4083422345" sldId="2941"/>
            <ac:picMk id="12" creationId="{E882546B-E845-498C-BFE9-0680E33C39B4}"/>
          </ac:picMkLst>
        </pc:picChg>
      </pc:sldChg>
      <pc:sldChg chg="delSp modSp add mod">
        <pc:chgData name="Shreya Agarwal" userId="2590d3e7-3754-459f-8b24-52b2b7d57cb7" providerId="ADAL" clId="{B1544189-8768-4422-8F83-17E6ACD61112}" dt="2024-08-30T19:07:21.987" v="602" actId="113"/>
        <pc:sldMkLst>
          <pc:docMk/>
          <pc:sldMk cId="865200375" sldId="2942"/>
        </pc:sldMkLst>
        <pc:spChg chg="del mod">
          <ac:chgData name="Shreya Agarwal" userId="2590d3e7-3754-459f-8b24-52b2b7d57cb7" providerId="ADAL" clId="{B1544189-8768-4422-8F83-17E6ACD61112}" dt="2024-08-30T19:03:51.806" v="590" actId="478"/>
          <ac:spMkLst>
            <pc:docMk/>
            <pc:sldMk cId="865200375" sldId="2942"/>
            <ac:spMk id="4" creationId="{E8E53C3A-5FCC-4D01-AC77-C0D56D71F5C4}"/>
          </ac:spMkLst>
        </pc:spChg>
        <pc:graphicFrameChg chg="mod modGraphic">
          <ac:chgData name="Shreya Agarwal" userId="2590d3e7-3754-459f-8b24-52b2b7d57cb7" providerId="ADAL" clId="{B1544189-8768-4422-8F83-17E6ACD61112}" dt="2024-08-30T19:07:21.987" v="602" actId="113"/>
          <ac:graphicFrameMkLst>
            <pc:docMk/>
            <pc:sldMk cId="865200375" sldId="2942"/>
            <ac:graphicFrameMk id="3" creationId="{22DAF3F0-2DEC-44C1-91B5-99D167BE15AE}"/>
          </ac:graphicFrameMkLst>
        </pc:graphicFrameChg>
      </pc:sldChg>
      <pc:sldChg chg="add del">
        <pc:chgData name="Shreya Agarwal" userId="2590d3e7-3754-459f-8b24-52b2b7d57cb7" providerId="ADAL" clId="{B1544189-8768-4422-8F83-17E6ACD61112}" dt="2024-08-30T18:55:26.848" v="457"/>
        <pc:sldMkLst>
          <pc:docMk/>
          <pc:sldMk cId="2305364127" sldId="2942"/>
        </pc:sldMkLst>
      </pc:sldChg>
      <pc:sldChg chg="addSp delSp modSp add del mod">
        <pc:chgData name="Shreya Agarwal" userId="2590d3e7-3754-459f-8b24-52b2b7d57cb7" providerId="ADAL" clId="{B1544189-8768-4422-8F83-17E6ACD61112}" dt="2024-08-30T18:56:19.397" v="470" actId="47"/>
        <pc:sldMkLst>
          <pc:docMk/>
          <pc:sldMk cId="4108286107" sldId="2942"/>
        </pc:sldMkLst>
        <pc:graphicFrameChg chg="del">
          <ac:chgData name="Shreya Agarwal" userId="2590d3e7-3754-459f-8b24-52b2b7d57cb7" providerId="ADAL" clId="{B1544189-8768-4422-8F83-17E6ACD61112}" dt="2024-08-30T18:55:35.257" v="459" actId="478"/>
          <ac:graphicFrameMkLst>
            <pc:docMk/>
            <pc:sldMk cId="4108286107" sldId="2942"/>
            <ac:graphicFrameMk id="3" creationId="{22DAF3F0-2DEC-44C1-91B5-99D167BE15AE}"/>
          </ac:graphicFrameMkLst>
        </pc:graphicFrameChg>
        <pc:graphicFrameChg chg="add mod">
          <ac:chgData name="Shreya Agarwal" userId="2590d3e7-3754-459f-8b24-52b2b7d57cb7" providerId="ADAL" clId="{B1544189-8768-4422-8F83-17E6ACD61112}" dt="2024-08-30T18:55:48.450" v="460"/>
          <ac:graphicFrameMkLst>
            <pc:docMk/>
            <pc:sldMk cId="4108286107" sldId="2942"/>
            <ac:graphicFrameMk id="5" creationId="{F83D8446-8A89-4AB3-8088-EFECED581145}"/>
          </ac:graphicFrameMkLst>
        </pc:graphicFrameChg>
        <pc:graphicFrameChg chg="add mod">
          <ac:chgData name="Shreya Agarwal" userId="2590d3e7-3754-459f-8b24-52b2b7d57cb7" providerId="ADAL" clId="{B1544189-8768-4422-8F83-17E6ACD61112}" dt="2024-08-30T18:55:48.450" v="460"/>
          <ac:graphicFrameMkLst>
            <pc:docMk/>
            <pc:sldMk cId="4108286107" sldId="2942"/>
            <ac:graphicFrameMk id="6" creationId="{0ECD8728-786B-43D1-A080-5D9F341E906D}"/>
          </ac:graphicFrameMkLst>
        </pc:graphicFrameChg>
        <pc:graphicFrameChg chg="add mod">
          <ac:chgData name="Shreya Agarwal" userId="2590d3e7-3754-459f-8b24-52b2b7d57cb7" providerId="ADAL" clId="{B1544189-8768-4422-8F83-17E6ACD61112}" dt="2024-08-30T18:55:48.450" v="460"/>
          <ac:graphicFrameMkLst>
            <pc:docMk/>
            <pc:sldMk cId="4108286107" sldId="2942"/>
            <ac:graphicFrameMk id="7" creationId="{4C422D5B-903D-4BB2-9E77-041EE7A9C5C7}"/>
          </ac:graphicFrameMkLst>
        </pc:graphicFrameChg>
        <pc:graphicFrameChg chg="add mod">
          <ac:chgData name="Shreya Agarwal" userId="2590d3e7-3754-459f-8b24-52b2b7d57cb7" providerId="ADAL" clId="{B1544189-8768-4422-8F83-17E6ACD61112}" dt="2024-08-30T18:55:48.450" v="460"/>
          <ac:graphicFrameMkLst>
            <pc:docMk/>
            <pc:sldMk cId="4108286107" sldId="2942"/>
            <ac:graphicFrameMk id="8" creationId="{A7B2BA7E-D75C-4404-8FD2-01518A432711}"/>
          </ac:graphicFrameMkLst>
        </pc:graphicFrameChg>
        <pc:graphicFrameChg chg="add mod">
          <ac:chgData name="Shreya Agarwal" userId="2590d3e7-3754-459f-8b24-52b2b7d57cb7" providerId="ADAL" clId="{B1544189-8768-4422-8F83-17E6ACD61112}" dt="2024-08-30T18:55:48.450" v="460"/>
          <ac:graphicFrameMkLst>
            <pc:docMk/>
            <pc:sldMk cId="4108286107" sldId="2942"/>
            <ac:graphicFrameMk id="9" creationId="{2B009216-3EA3-4582-A06A-30E76016C044}"/>
          </ac:graphicFrameMkLst>
        </pc:graphicFrameChg>
        <pc:graphicFrameChg chg="add mod">
          <ac:chgData name="Shreya Agarwal" userId="2590d3e7-3754-459f-8b24-52b2b7d57cb7" providerId="ADAL" clId="{B1544189-8768-4422-8F83-17E6ACD61112}" dt="2024-08-30T18:55:48.450" v="460"/>
          <ac:graphicFrameMkLst>
            <pc:docMk/>
            <pc:sldMk cId="4108286107" sldId="2942"/>
            <ac:graphicFrameMk id="10" creationId="{AF5E7266-C9D7-4927-AE81-6D7C4E14E03A}"/>
          </ac:graphicFrameMkLst>
        </pc:graphicFrameChg>
        <pc:graphicFrameChg chg="add del mod modGraphic">
          <ac:chgData name="Shreya Agarwal" userId="2590d3e7-3754-459f-8b24-52b2b7d57cb7" providerId="ADAL" clId="{B1544189-8768-4422-8F83-17E6ACD61112}" dt="2024-08-30T18:56:09.479" v="468" actId="478"/>
          <ac:graphicFrameMkLst>
            <pc:docMk/>
            <pc:sldMk cId="4108286107" sldId="2942"/>
            <ac:graphicFrameMk id="11" creationId="{E757BD3E-5A28-444E-A0D6-FF84B4EE5D22}"/>
          </ac:graphicFrameMkLst>
        </pc:graphicFrameChg>
        <pc:graphicFrameChg chg="add mod modGraphic">
          <ac:chgData name="Shreya Agarwal" userId="2590d3e7-3754-459f-8b24-52b2b7d57cb7" providerId="ADAL" clId="{B1544189-8768-4422-8F83-17E6ACD61112}" dt="2024-08-30T18:56:14.659" v="469" actId="14100"/>
          <ac:graphicFrameMkLst>
            <pc:docMk/>
            <pc:sldMk cId="4108286107" sldId="2942"/>
            <ac:graphicFrameMk id="12" creationId="{787A48CC-B182-4BEA-A7E3-0062D9336218}"/>
          </ac:graphicFrameMkLst>
        </pc:graphicFrameChg>
        <pc:graphicFrameChg chg="add del mod">
          <ac:chgData name="Shreya Agarwal" userId="2590d3e7-3754-459f-8b24-52b2b7d57cb7" providerId="ADAL" clId="{B1544189-8768-4422-8F83-17E6ACD61112}" dt="2024-08-30T18:55:57.891" v="463" actId="478"/>
          <ac:graphicFrameMkLst>
            <pc:docMk/>
            <pc:sldMk cId="4108286107" sldId="2942"/>
            <ac:graphicFrameMk id="13" creationId="{EA0AFDAC-6536-4524-9947-EEA7ED87F982}"/>
          </ac:graphicFrameMkLst>
        </pc:graphicFrameChg>
        <pc:graphicFrameChg chg="add del mod">
          <ac:chgData name="Shreya Agarwal" userId="2590d3e7-3754-459f-8b24-52b2b7d57cb7" providerId="ADAL" clId="{B1544189-8768-4422-8F83-17E6ACD61112}" dt="2024-08-30T18:55:54.620" v="462" actId="478"/>
          <ac:graphicFrameMkLst>
            <pc:docMk/>
            <pc:sldMk cId="4108286107" sldId="2942"/>
            <ac:graphicFrameMk id="14" creationId="{5AFC6FD4-5507-4BBF-AB71-6FFC0F55A0EF}"/>
          </ac:graphicFrameMkLst>
        </pc:graphicFrameChg>
        <pc:graphicFrameChg chg="add del mod">
          <ac:chgData name="Shreya Agarwal" userId="2590d3e7-3754-459f-8b24-52b2b7d57cb7" providerId="ADAL" clId="{B1544189-8768-4422-8F83-17E6ACD61112}" dt="2024-08-30T18:55:51.435" v="461" actId="478"/>
          <ac:graphicFrameMkLst>
            <pc:docMk/>
            <pc:sldMk cId="4108286107" sldId="2942"/>
            <ac:graphicFrameMk id="15" creationId="{2520822D-93A9-45E0-AA59-E0EBF07A7BE2}"/>
          </ac:graphicFrameMkLst>
        </pc:graphicFrameChg>
      </pc:sldChg>
      <pc:sldChg chg="modSp add mod">
        <pc:chgData name="Shreya Agarwal" userId="2590d3e7-3754-459f-8b24-52b2b7d57cb7" providerId="ADAL" clId="{B1544189-8768-4422-8F83-17E6ACD61112}" dt="2024-08-30T20:42:38.969" v="656" actId="20577"/>
        <pc:sldMkLst>
          <pc:docMk/>
          <pc:sldMk cId="1107650360" sldId="2943"/>
        </pc:sldMkLst>
        <pc:graphicFrameChg chg="modGraphic">
          <ac:chgData name="Shreya Agarwal" userId="2590d3e7-3754-459f-8b24-52b2b7d57cb7" providerId="ADAL" clId="{B1544189-8768-4422-8F83-17E6ACD61112}" dt="2024-08-30T20:42:38.969" v="656" actId="20577"/>
          <ac:graphicFrameMkLst>
            <pc:docMk/>
            <pc:sldMk cId="1107650360" sldId="2943"/>
            <ac:graphicFrameMk id="3" creationId="{22DAF3F0-2DEC-44C1-91B5-99D167BE15AE}"/>
          </ac:graphicFrameMkLst>
        </pc:graphicFrameChg>
      </pc:sldChg>
      <pc:sldChg chg="add del">
        <pc:chgData name="Shreya Agarwal" userId="2590d3e7-3754-459f-8b24-52b2b7d57cb7" providerId="ADAL" clId="{B1544189-8768-4422-8F83-17E6ACD61112}" dt="2024-08-30T20:27:12.752" v="604" actId="47"/>
        <pc:sldMkLst>
          <pc:docMk/>
          <pc:sldMk cId="3909454170" sldId="2943"/>
        </pc:sldMkLst>
      </pc:sldChg>
    </pc:docChg>
  </pc:docChgLst>
  <pc:docChgLst>
    <pc:chgData name="Shreya Agarwal" userId="2590d3e7-3754-459f-8b24-52b2b7d57cb7" providerId="ADAL" clId="{6EDAAF4A-4A14-4818-8225-31713D7474DD}"/>
    <pc:docChg chg="undo redo custSel addSld delSld modSld sldOrd modMainMaster">
      <pc:chgData name="Shreya Agarwal" userId="2590d3e7-3754-459f-8b24-52b2b7d57cb7" providerId="ADAL" clId="{6EDAAF4A-4A14-4818-8225-31713D7474DD}" dt="2024-08-02T20:07:40.890" v="852" actId="47"/>
      <pc:docMkLst>
        <pc:docMk/>
      </pc:docMkLst>
      <pc:sldChg chg="modSp mod ord">
        <pc:chgData name="Shreya Agarwal" userId="2590d3e7-3754-459f-8b24-52b2b7d57cb7" providerId="ADAL" clId="{6EDAAF4A-4A14-4818-8225-31713D7474DD}" dt="2024-08-02T19:08:11.231" v="767" actId="1076"/>
        <pc:sldMkLst>
          <pc:docMk/>
          <pc:sldMk cId="1714944583" sldId="2927"/>
        </pc:sldMkLst>
        <pc:picChg chg="mod">
          <ac:chgData name="Shreya Agarwal" userId="2590d3e7-3754-459f-8b24-52b2b7d57cb7" providerId="ADAL" clId="{6EDAAF4A-4A14-4818-8225-31713D7474DD}" dt="2024-08-02T19:08:11.231" v="767" actId="1076"/>
          <ac:picMkLst>
            <pc:docMk/>
            <pc:sldMk cId="1714944583" sldId="2927"/>
            <ac:picMk id="15" creationId="{165ABE19-1C2C-4D4C-9704-6529810CFDA5}"/>
          </ac:picMkLst>
        </pc:picChg>
      </pc:sldChg>
      <pc:sldChg chg="modSp del mod">
        <pc:chgData name="Shreya Agarwal" userId="2590d3e7-3754-459f-8b24-52b2b7d57cb7" providerId="ADAL" clId="{6EDAAF4A-4A14-4818-8225-31713D7474DD}" dt="2024-08-02T20:07:40.890" v="852" actId="47"/>
        <pc:sldMkLst>
          <pc:docMk/>
          <pc:sldMk cId="3898435955" sldId="2929"/>
        </pc:sldMkLst>
        <pc:spChg chg="mod">
          <ac:chgData name="Shreya Agarwal" userId="2590d3e7-3754-459f-8b24-52b2b7d57cb7" providerId="ADAL" clId="{6EDAAF4A-4A14-4818-8225-31713D7474DD}" dt="2024-08-02T14:41:12.696" v="11" actId="20577"/>
          <ac:spMkLst>
            <pc:docMk/>
            <pc:sldMk cId="3898435955" sldId="2929"/>
            <ac:spMk id="2" creationId="{F57682E6-9169-494E-93E9-6656A019B211}"/>
          </ac:spMkLst>
        </pc:spChg>
        <pc:spChg chg="mod">
          <ac:chgData name="Shreya Agarwal" userId="2590d3e7-3754-459f-8b24-52b2b7d57cb7" providerId="ADAL" clId="{6EDAAF4A-4A14-4818-8225-31713D7474DD}" dt="2024-08-02T15:52:17.085" v="461" actId="14100"/>
          <ac:spMkLst>
            <pc:docMk/>
            <pc:sldMk cId="3898435955" sldId="2929"/>
            <ac:spMk id="7" creationId="{978343A9-45DA-4A6B-ABC2-C2742BD0FCAE}"/>
          </ac:spMkLst>
        </pc:spChg>
      </pc:sldChg>
      <pc:sldChg chg="delSp del mod ord">
        <pc:chgData name="Shreya Agarwal" userId="2590d3e7-3754-459f-8b24-52b2b7d57cb7" providerId="ADAL" clId="{6EDAAF4A-4A14-4818-8225-31713D7474DD}" dt="2024-08-02T14:54:03.753" v="302" actId="47"/>
        <pc:sldMkLst>
          <pc:docMk/>
          <pc:sldMk cId="2447358785" sldId="2931"/>
        </pc:sldMkLst>
        <pc:picChg chg="del">
          <ac:chgData name="Shreya Agarwal" userId="2590d3e7-3754-459f-8b24-52b2b7d57cb7" providerId="ADAL" clId="{6EDAAF4A-4A14-4818-8225-31713D7474DD}" dt="2024-08-02T14:51:04.503" v="296" actId="21"/>
          <ac:picMkLst>
            <pc:docMk/>
            <pc:sldMk cId="2447358785" sldId="2931"/>
            <ac:picMk id="12" creationId="{73FF8FD3-55F1-4587-9EA6-76334B51125B}"/>
          </ac:picMkLst>
        </pc:picChg>
      </pc:sldChg>
      <pc:sldChg chg="modSp mod">
        <pc:chgData name="Shreya Agarwal" userId="2590d3e7-3754-459f-8b24-52b2b7d57cb7" providerId="ADAL" clId="{6EDAAF4A-4A14-4818-8225-31713D7474DD}" dt="2024-08-02T15:57:06.149" v="468" actId="403"/>
        <pc:sldMkLst>
          <pc:docMk/>
          <pc:sldMk cId="3020047541" sldId="2932"/>
        </pc:sldMkLst>
        <pc:spChg chg="mod">
          <ac:chgData name="Shreya Agarwal" userId="2590d3e7-3754-459f-8b24-52b2b7d57cb7" providerId="ADAL" clId="{6EDAAF4A-4A14-4818-8225-31713D7474DD}" dt="2024-08-02T15:38:11.423" v="324" actId="20577"/>
          <ac:spMkLst>
            <pc:docMk/>
            <pc:sldMk cId="3020047541" sldId="2932"/>
            <ac:spMk id="2" creationId="{F57682E6-9169-494E-93E9-6656A019B211}"/>
          </ac:spMkLst>
        </pc:spChg>
        <pc:spChg chg="mod">
          <ac:chgData name="Shreya Agarwal" userId="2590d3e7-3754-459f-8b24-52b2b7d57cb7" providerId="ADAL" clId="{6EDAAF4A-4A14-4818-8225-31713D7474DD}" dt="2024-08-02T15:57:06.149" v="468" actId="403"/>
          <ac:spMkLst>
            <pc:docMk/>
            <pc:sldMk cId="3020047541" sldId="2932"/>
            <ac:spMk id="7" creationId="{978343A9-45DA-4A6B-ABC2-C2742BD0FCAE}"/>
          </ac:spMkLst>
        </pc:spChg>
        <pc:picChg chg="mod">
          <ac:chgData name="Shreya Agarwal" userId="2590d3e7-3754-459f-8b24-52b2b7d57cb7" providerId="ADAL" clId="{6EDAAF4A-4A14-4818-8225-31713D7474DD}" dt="2024-08-02T15:36:17.588" v="304" actId="14826"/>
          <ac:picMkLst>
            <pc:docMk/>
            <pc:sldMk cId="3020047541" sldId="2932"/>
            <ac:picMk id="9" creationId="{77F6CE57-EAFC-49D6-AADE-D99CD44CAF34}"/>
          </ac:picMkLst>
        </pc:picChg>
        <pc:picChg chg="mod">
          <ac:chgData name="Shreya Agarwal" userId="2590d3e7-3754-459f-8b24-52b2b7d57cb7" providerId="ADAL" clId="{6EDAAF4A-4A14-4818-8225-31713D7474DD}" dt="2024-08-02T15:36:37.730" v="305" actId="14826"/>
          <ac:picMkLst>
            <pc:docMk/>
            <pc:sldMk cId="3020047541" sldId="2932"/>
            <ac:picMk id="11" creationId="{452E3C0C-7CBB-4F5F-B6EB-01082A702F56}"/>
          </ac:picMkLst>
        </pc:picChg>
        <pc:picChg chg="mod">
          <ac:chgData name="Shreya Agarwal" userId="2590d3e7-3754-459f-8b24-52b2b7d57cb7" providerId="ADAL" clId="{6EDAAF4A-4A14-4818-8225-31713D7474DD}" dt="2024-08-02T15:36:54.490" v="306" actId="14826"/>
          <ac:picMkLst>
            <pc:docMk/>
            <pc:sldMk cId="3020047541" sldId="2932"/>
            <ac:picMk id="15" creationId="{AC7105CD-EFCA-4266-BF22-96FA38CAEE85}"/>
          </ac:picMkLst>
        </pc:picChg>
        <pc:picChg chg="mod">
          <ac:chgData name="Shreya Agarwal" userId="2590d3e7-3754-459f-8b24-52b2b7d57cb7" providerId="ADAL" clId="{6EDAAF4A-4A14-4818-8225-31713D7474DD}" dt="2024-08-02T15:37:09.013" v="307" actId="14826"/>
          <ac:picMkLst>
            <pc:docMk/>
            <pc:sldMk cId="3020047541" sldId="2932"/>
            <ac:picMk id="17" creationId="{E1E52483-0B0D-4F0B-9561-0C468BF4C3FA}"/>
          </ac:picMkLst>
        </pc:picChg>
      </pc:sldChg>
      <pc:sldChg chg="delSp modSp mod ord">
        <pc:chgData name="Shreya Agarwal" userId="2590d3e7-3754-459f-8b24-52b2b7d57cb7" providerId="ADAL" clId="{6EDAAF4A-4A14-4818-8225-31713D7474DD}" dt="2024-08-02T15:46:14.847" v="387"/>
        <pc:sldMkLst>
          <pc:docMk/>
          <pc:sldMk cId="2037547386" sldId="2933"/>
        </pc:sldMkLst>
        <pc:spChg chg="mod">
          <ac:chgData name="Shreya Agarwal" userId="2590d3e7-3754-459f-8b24-52b2b7d57cb7" providerId="ADAL" clId="{6EDAAF4A-4A14-4818-8225-31713D7474DD}" dt="2024-08-02T15:46:00.820" v="385" actId="20577"/>
          <ac:spMkLst>
            <pc:docMk/>
            <pc:sldMk cId="2037547386" sldId="2933"/>
            <ac:spMk id="2" creationId="{F57682E6-9169-494E-93E9-6656A019B211}"/>
          </ac:spMkLst>
        </pc:spChg>
        <pc:spChg chg="del">
          <ac:chgData name="Shreya Agarwal" userId="2590d3e7-3754-459f-8b24-52b2b7d57cb7" providerId="ADAL" clId="{6EDAAF4A-4A14-4818-8225-31713D7474DD}" dt="2024-08-02T15:45:49.476" v="368" actId="478"/>
          <ac:spMkLst>
            <pc:docMk/>
            <pc:sldMk cId="2037547386" sldId="2933"/>
            <ac:spMk id="7" creationId="{978343A9-45DA-4A6B-ABC2-C2742BD0FCAE}"/>
          </ac:spMkLst>
        </pc:spChg>
        <pc:graphicFrameChg chg="mod modGraphic">
          <ac:chgData name="Shreya Agarwal" userId="2590d3e7-3754-459f-8b24-52b2b7d57cb7" providerId="ADAL" clId="{6EDAAF4A-4A14-4818-8225-31713D7474DD}" dt="2024-08-02T15:45:44.005" v="367" actId="1076"/>
          <ac:graphicFrameMkLst>
            <pc:docMk/>
            <pc:sldMk cId="2037547386" sldId="2933"/>
            <ac:graphicFrameMk id="3" creationId="{F864AB25-C5E4-D30C-4CE5-55420432B794}"/>
          </ac:graphicFrameMkLst>
        </pc:graphicFrameChg>
      </pc:sldChg>
      <pc:sldChg chg="modSp add mod">
        <pc:chgData name="Shreya Agarwal" userId="2590d3e7-3754-459f-8b24-52b2b7d57cb7" providerId="ADAL" clId="{6EDAAF4A-4A14-4818-8225-31713D7474DD}" dt="2024-08-02T14:53:50.043" v="301" actId="14826"/>
        <pc:sldMkLst>
          <pc:docMk/>
          <pc:sldMk cId="685187133" sldId="2934"/>
        </pc:sldMkLst>
        <pc:spChg chg="mod">
          <ac:chgData name="Shreya Agarwal" userId="2590d3e7-3754-459f-8b24-52b2b7d57cb7" providerId="ADAL" clId="{6EDAAF4A-4A14-4818-8225-31713D7474DD}" dt="2024-08-02T14:43:12.785" v="78" actId="20577"/>
          <ac:spMkLst>
            <pc:docMk/>
            <pc:sldMk cId="685187133" sldId="2934"/>
            <ac:spMk id="2" creationId="{F57682E6-9169-494E-93E9-6656A019B211}"/>
          </ac:spMkLst>
        </pc:spChg>
        <pc:spChg chg="mod">
          <ac:chgData name="Shreya Agarwal" userId="2590d3e7-3754-459f-8b24-52b2b7d57cb7" providerId="ADAL" clId="{6EDAAF4A-4A14-4818-8225-31713D7474DD}" dt="2024-08-02T14:53:36.914" v="300" actId="20577"/>
          <ac:spMkLst>
            <pc:docMk/>
            <pc:sldMk cId="685187133" sldId="2934"/>
            <ac:spMk id="7" creationId="{978343A9-45DA-4A6B-ABC2-C2742BD0FCAE}"/>
          </ac:spMkLst>
        </pc:spChg>
        <pc:picChg chg="mod">
          <ac:chgData name="Shreya Agarwal" userId="2590d3e7-3754-459f-8b24-52b2b7d57cb7" providerId="ADAL" clId="{6EDAAF4A-4A14-4818-8225-31713D7474DD}" dt="2024-08-02T14:51:09.552" v="297" actId="14826"/>
          <ac:picMkLst>
            <pc:docMk/>
            <pc:sldMk cId="685187133" sldId="2934"/>
            <ac:picMk id="9" creationId="{77F6CE57-EAFC-49D6-AADE-D99CD44CAF34}"/>
          </ac:picMkLst>
        </pc:picChg>
        <pc:picChg chg="mod">
          <ac:chgData name="Shreya Agarwal" userId="2590d3e7-3754-459f-8b24-52b2b7d57cb7" providerId="ADAL" clId="{6EDAAF4A-4A14-4818-8225-31713D7474DD}" dt="2024-08-02T14:53:50.043" v="301" actId="14826"/>
          <ac:picMkLst>
            <pc:docMk/>
            <pc:sldMk cId="685187133" sldId="2934"/>
            <ac:picMk id="11" creationId="{452E3C0C-7CBB-4F5F-B6EB-01082A702F56}"/>
          </ac:picMkLst>
        </pc:picChg>
        <pc:picChg chg="mod">
          <ac:chgData name="Shreya Agarwal" userId="2590d3e7-3754-459f-8b24-52b2b7d57cb7" providerId="ADAL" clId="{6EDAAF4A-4A14-4818-8225-31713D7474DD}" dt="2024-08-02T14:52:12.356" v="298" actId="14826"/>
          <ac:picMkLst>
            <pc:docMk/>
            <pc:sldMk cId="685187133" sldId="2934"/>
            <ac:picMk id="15" creationId="{AC7105CD-EFCA-4266-BF22-96FA38CAEE85}"/>
          </ac:picMkLst>
        </pc:picChg>
        <pc:picChg chg="mod">
          <ac:chgData name="Shreya Agarwal" userId="2590d3e7-3754-459f-8b24-52b2b7d57cb7" providerId="ADAL" clId="{6EDAAF4A-4A14-4818-8225-31713D7474DD}" dt="2024-08-02T14:52:35.612" v="299" actId="14826"/>
          <ac:picMkLst>
            <pc:docMk/>
            <pc:sldMk cId="685187133" sldId="2934"/>
            <ac:picMk id="17" creationId="{E1E52483-0B0D-4F0B-9561-0C468BF4C3FA}"/>
          </ac:picMkLst>
        </pc:picChg>
      </pc:sldChg>
      <pc:sldChg chg="modSp add mod">
        <pc:chgData name="Shreya Agarwal" userId="2590d3e7-3754-459f-8b24-52b2b7d57cb7" providerId="ADAL" clId="{6EDAAF4A-4A14-4818-8225-31713D7474DD}" dt="2024-08-02T15:57:15.614" v="469" actId="403"/>
        <pc:sldMkLst>
          <pc:docMk/>
          <pc:sldMk cId="2658215126" sldId="2935"/>
        </pc:sldMkLst>
        <pc:spChg chg="mod">
          <ac:chgData name="Shreya Agarwal" userId="2590d3e7-3754-459f-8b24-52b2b7d57cb7" providerId="ADAL" clId="{6EDAAF4A-4A14-4818-8225-31713D7474DD}" dt="2024-08-02T15:38:20.686" v="330" actId="20577"/>
          <ac:spMkLst>
            <pc:docMk/>
            <pc:sldMk cId="2658215126" sldId="2935"/>
            <ac:spMk id="2" creationId="{F57682E6-9169-494E-93E9-6656A019B211}"/>
          </ac:spMkLst>
        </pc:spChg>
        <pc:spChg chg="mod">
          <ac:chgData name="Shreya Agarwal" userId="2590d3e7-3754-459f-8b24-52b2b7d57cb7" providerId="ADAL" clId="{6EDAAF4A-4A14-4818-8225-31713D7474DD}" dt="2024-08-02T15:57:15.614" v="469" actId="403"/>
          <ac:spMkLst>
            <pc:docMk/>
            <pc:sldMk cId="2658215126" sldId="2935"/>
            <ac:spMk id="7" creationId="{978343A9-45DA-4A6B-ABC2-C2742BD0FCAE}"/>
          </ac:spMkLst>
        </pc:spChg>
        <pc:picChg chg="mod">
          <ac:chgData name="Shreya Agarwal" userId="2590d3e7-3754-459f-8b24-52b2b7d57cb7" providerId="ADAL" clId="{6EDAAF4A-4A14-4818-8225-31713D7474DD}" dt="2024-08-02T15:44:52.261" v="359" actId="14826"/>
          <ac:picMkLst>
            <pc:docMk/>
            <pc:sldMk cId="2658215126" sldId="2935"/>
            <ac:picMk id="9" creationId="{77F6CE57-EAFC-49D6-AADE-D99CD44CAF34}"/>
          </ac:picMkLst>
        </pc:picChg>
        <pc:picChg chg="mod">
          <ac:chgData name="Shreya Agarwal" userId="2590d3e7-3754-459f-8b24-52b2b7d57cb7" providerId="ADAL" clId="{6EDAAF4A-4A14-4818-8225-31713D7474DD}" dt="2024-08-02T15:43:38.186" v="355" actId="1076"/>
          <ac:picMkLst>
            <pc:docMk/>
            <pc:sldMk cId="2658215126" sldId="2935"/>
            <ac:picMk id="11" creationId="{452E3C0C-7CBB-4F5F-B6EB-01082A702F56}"/>
          </ac:picMkLst>
        </pc:picChg>
        <pc:picChg chg="mod">
          <ac:chgData name="Shreya Agarwal" userId="2590d3e7-3754-459f-8b24-52b2b7d57cb7" providerId="ADAL" clId="{6EDAAF4A-4A14-4818-8225-31713D7474DD}" dt="2024-08-02T15:43:46.987" v="356" actId="1076"/>
          <ac:picMkLst>
            <pc:docMk/>
            <pc:sldMk cId="2658215126" sldId="2935"/>
            <ac:picMk id="15" creationId="{AC7105CD-EFCA-4266-BF22-96FA38CAEE85}"/>
          </ac:picMkLst>
        </pc:picChg>
        <pc:picChg chg="mod">
          <ac:chgData name="Shreya Agarwal" userId="2590d3e7-3754-459f-8b24-52b2b7d57cb7" providerId="ADAL" clId="{6EDAAF4A-4A14-4818-8225-31713D7474DD}" dt="2024-08-02T15:43:50.995" v="357" actId="1076"/>
          <ac:picMkLst>
            <pc:docMk/>
            <pc:sldMk cId="2658215126" sldId="2935"/>
            <ac:picMk id="17" creationId="{E1E52483-0B0D-4F0B-9561-0C468BF4C3FA}"/>
          </ac:picMkLst>
        </pc:picChg>
      </pc:sldChg>
      <pc:sldChg chg="addSp delSp modSp add mod">
        <pc:chgData name="Shreya Agarwal" userId="2590d3e7-3754-459f-8b24-52b2b7d57cb7" providerId="ADAL" clId="{6EDAAF4A-4A14-4818-8225-31713D7474DD}" dt="2024-08-02T18:54:32.587" v="765" actId="20577"/>
        <pc:sldMkLst>
          <pc:docMk/>
          <pc:sldMk cId="2237848472" sldId="2936"/>
        </pc:sldMkLst>
        <pc:spChg chg="mod">
          <ac:chgData name="Shreya Agarwal" userId="2590d3e7-3754-459f-8b24-52b2b7d57cb7" providerId="ADAL" clId="{6EDAAF4A-4A14-4818-8225-31713D7474DD}" dt="2024-08-02T18:53:06.601" v="681" actId="20577"/>
          <ac:spMkLst>
            <pc:docMk/>
            <pc:sldMk cId="2237848472" sldId="2936"/>
            <ac:spMk id="2" creationId="{F57682E6-9169-494E-93E9-6656A019B211}"/>
          </ac:spMkLst>
        </pc:spChg>
        <pc:spChg chg="mod">
          <ac:chgData name="Shreya Agarwal" userId="2590d3e7-3754-459f-8b24-52b2b7d57cb7" providerId="ADAL" clId="{6EDAAF4A-4A14-4818-8225-31713D7474DD}" dt="2024-08-02T18:47:40.826" v="633" actId="1038"/>
          <ac:spMkLst>
            <pc:docMk/>
            <pc:sldMk cId="2237848472" sldId="2936"/>
            <ac:spMk id="3" creationId="{0DAFD149-0F72-4616-B3B8-01E208CC24AB}"/>
          </ac:spMkLst>
        </pc:spChg>
        <pc:spChg chg="mod">
          <ac:chgData name="Shreya Agarwal" userId="2590d3e7-3754-459f-8b24-52b2b7d57cb7" providerId="ADAL" clId="{6EDAAF4A-4A14-4818-8225-31713D7474DD}" dt="2024-08-02T18:47:40.826" v="633" actId="1038"/>
          <ac:spMkLst>
            <pc:docMk/>
            <pc:sldMk cId="2237848472" sldId="2936"/>
            <ac:spMk id="6" creationId="{8BFE35E5-E109-4FF2-8FB5-F09C4ABAA2D0}"/>
          </ac:spMkLst>
        </pc:spChg>
        <pc:spChg chg="mod ord">
          <ac:chgData name="Shreya Agarwal" userId="2590d3e7-3754-459f-8b24-52b2b7d57cb7" providerId="ADAL" clId="{6EDAAF4A-4A14-4818-8225-31713D7474DD}" dt="2024-08-02T18:54:32.587" v="765" actId="20577"/>
          <ac:spMkLst>
            <pc:docMk/>
            <pc:sldMk cId="2237848472" sldId="2936"/>
            <ac:spMk id="7" creationId="{978343A9-45DA-4A6B-ABC2-C2742BD0FCAE}"/>
          </ac:spMkLst>
        </pc:spChg>
        <pc:picChg chg="add del mod">
          <ac:chgData name="Shreya Agarwal" userId="2590d3e7-3754-459f-8b24-52b2b7d57cb7" providerId="ADAL" clId="{6EDAAF4A-4A14-4818-8225-31713D7474DD}" dt="2024-08-02T18:33:33.503" v="531" actId="478"/>
          <ac:picMkLst>
            <pc:docMk/>
            <pc:sldMk cId="2237848472" sldId="2936"/>
            <ac:picMk id="4" creationId="{9DC27E2D-D01C-44D4-B655-38D5F6C122F7}"/>
          </ac:picMkLst>
        </pc:picChg>
        <pc:picChg chg="add del mod">
          <ac:chgData name="Shreya Agarwal" userId="2590d3e7-3754-459f-8b24-52b2b7d57cb7" providerId="ADAL" clId="{6EDAAF4A-4A14-4818-8225-31713D7474DD}" dt="2024-08-02T18:33:29.245" v="525" actId="478"/>
          <ac:picMkLst>
            <pc:docMk/>
            <pc:sldMk cId="2237848472" sldId="2936"/>
            <ac:picMk id="8" creationId="{31A67D98-8DBB-4CC2-B1A3-4089774A652A}"/>
          </ac:picMkLst>
        </pc:picChg>
        <pc:picChg chg="add del mod">
          <ac:chgData name="Shreya Agarwal" userId="2590d3e7-3754-459f-8b24-52b2b7d57cb7" providerId="ADAL" clId="{6EDAAF4A-4A14-4818-8225-31713D7474DD}" dt="2024-08-02T18:33:30.788" v="527" actId="478"/>
          <ac:picMkLst>
            <pc:docMk/>
            <pc:sldMk cId="2237848472" sldId="2936"/>
            <ac:picMk id="9" creationId="{3508D9B4-542D-485E-BA9E-EB01F43887CA}"/>
          </ac:picMkLst>
        </pc:picChg>
        <pc:picChg chg="add del mod">
          <ac:chgData name="Shreya Agarwal" userId="2590d3e7-3754-459f-8b24-52b2b7d57cb7" providerId="ADAL" clId="{6EDAAF4A-4A14-4818-8225-31713D7474DD}" dt="2024-08-02T18:33:32.453" v="530" actId="478"/>
          <ac:picMkLst>
            <pc:docMk/>
            <pc:sldMk cId="2237848472" sldId="2936"/>
            <ac:picMk id="10" creationId="{0D12BA31-C8A7-4F22-BACC-0F9C162F9E18}"/>
          </ac:picMkLst>
        </pc:picChg>
        <pc:picChg chg="add del mod">
          <ac:chgData name="Shreya Agarwal" userId="2590d3e7-3754-459f-8b24-52b2b7d57cb7" providerId="ADAL" clId="{6EDAAF4A-4A14-4818-8225-31713D7474DD}" dt="2024-08-02T18:33:30.213" v="526" actId="478"/>
          <ac:picMkLst>
            <pc:docMk/>
            <pc:sldMk cId="2237848472" sldId="2936"/>
            <ac:picMk id="11" creationId="{1D666C16-D0AE-4723-99B7-B5548875157D}"/>
          </ac:picMkLst>
        </pc:picChg>
        <pc:picChg chg="add del mod">
          <ac:chgData name="Shreya Agarwal" userId="2590d3e7-3754-459f-8b24-52b2b7d57cb7" providerId="ADAL" clId="{6EDAAF4A-4A14-4818-8225-31713D7474DD}" dt="2024-08-02T18:33:28.678" v="524" actId="478"/>
          <ac:picMkLst>
            <pc:docMk/>
            <pc:sldMk cId="2237848472" sldId="2936"/>
            <ac:picMk id="12" creationId="{2E55B6F6-CBD8-4DE6-A304-5B983D5D1D54}"/>
          </ac:picMkLst>
        </pc:picChg>
        <pc:picChg chg="add del mod">
          <ac:chgData name="Shreya Agarwal" userId="2590d3e7-3754-459f-8b24-52b2b7d57cb7" providerId="ADAL" clId="{6EDAAF4A-4A14-4818-8225-31713D7474DD}" dt="2024-08-02T18:33:31.893" v="529" actId="478"/>
          <ac:picMkLst>
            <pc:docMk/>
            <pc:sldMk cId="2237848472" sldId="2936"/>
            <ac:picMk id="13" creationId="{735A6A83-5574-4AD8-91A9-4795415F2AA3}"/>
          </ac:picMkLst>
        </pc:picChg>
        <pc:picChg chg="add mod">
          <ac:chgData name="Shreya Agarwal" userId="2590d3e7-3754-459f-8b24-52b2b7d57cb7" providerId="ADAL" clId="{6EDAAF4A-4A14-4818-8225-31713D7474DD}" dt="2024-08-02T18:34:38.431" v="552" actId="1076"/>
          <ac:picMkLst>
            <pc:docMk/>
            <pc:sldMk cId="2237848472" sldId="2936"/>
            <ac:picMk id="14" creationId="{DAF5700A-9A24-4E8F-863E-DB3FEC233DEE}"/>
          </ac:picMkLst>
        </pc:picChg>
        <pc:picChg chg="del">
          <ac:chgData name="Shreya Agarwal" userId="2590d3e7-3754-459f-8b24-52b2b7d57cb7" providerId="ADAL" clId="{6EDAAF4A-4A14-4818-8225-31713D7474DD}" dt="2024-08-02T18:31:15.469" v="473" actId="478"/>
          <ac:picMkLst>
            <pc:docMk/>
            <pc:sldMk cId="2237848472" sldId="2936"/>
            <ac:picMk id="15" creationId="{165ABE19-1C2C-4D4C-9704-6529810CFDA5}"/>
          </ac:picMkLst>
        </pc:picChg>
        <pc:picChg chg="add del mod">
          <ac:chgData name="Shreya Agarwal" userId="2590d3e7-3754-459f-8b24-52b2b7d57cb7" providerId="ADAL" clId="{6EDAAF4A-4A14-4818-8225-31713D7474DD}" dt="2024-08-02T18:33:27.670" v="523" actId="478"/>
          <ac:picMkLst>
            <pc:docMk/>
            <pc:sldMk cId="2237848472" sldId="2936"/>
            <ac:picMk id="16" creationId="{14B058D1-73E5-4B16-83D2-F7E34466590A}"/>
          </ac:picMkLst>
        </pc:picChg>
        <pc:picChg chg="add del mod">
          <ac:chgData name="Shreya Agarwal" userId="2590d3e7-3754-459f-8b24-52b2b7d57cb7" providerId="ADAL" clId="{6EDAAF4A-4A14-4818-8225-31713D7474DD}" dt="2024-08-02T18:33:24.396" v="520" actId="478"/>
          <ac:picMkLst>
            <pc:docMk/>
            <pc:sldMk cId="2237848472" sldId="2936"/>
            <ac:picMk id="17" creationId="{5D16F6FA-1569-433A-94E2-E075C84018A7}"/>
          </ac:picMkLst>
        </pc:picChg>
        <pc:picChg chg="add del mod">
          <ac:chgData name="Shreya Agarwal" userId="2590d3e7-3754-459f-8b24-52b2b7d57cb7" providerId="ADAL" clId="{6EDAAF4A-4A14-4818-8225-31713D7474DD}" dt="2024-08-02T18:33:23.773" v="519" actId="478"/>
          <ac:picMkLst>
            <pc:docMk/>
            <pc:sldMk cId="2237848472" sldId="2936"/>
            <ac:picMk id="18" creationId="{22BD7751-1293-416C-9057-8CC7278E8607}"/>
          </ac:picMkLst>
        </pc:picChg>
        <pc:picChg chg="add del mod">
          <ac:chgData name="Shreya Agarwal" userId="2590d3e7-3754-459f-8b24-52b2b7d57cb7" providerId="ADAL" clId="{6EDAAF4A-4A14-4818-8225-31713D7474DD}" dt="2024-08-02T18:33:31.380" v="528" actId="478"/>
          <ac:picMkLst>
            <pc:docMk/>
            <pc:sldMk cId="2237848472" sldId="2936"/>
            <ac:picMk id="19" creationId="{03C581AC-989A-4D5E-A11D-5EA3FBE8A777}"/>
          </ac:picMkLst>
        </pc:picChg>
        <pc:picChg chg="add del mod">
          <ac:chgData name="Shreya Agarwal" userId="2590d3e7-3754-459f-8b24-52b2b7d57cb7" providerId="ADAL" clId="{6EDAAF4A-4A14-4818-8225-31713D7474DD}" dt="2024-08-02T18:33:25.895" v="522" actId="478"/>
          <ac:picMkLst>
            <pc:docMk/>
            <pc:sldMk cId="2237848472" sldId="2936"/>
            <ac:picMk id="20" creationId="{74468EDC-201B-49C5-81EC-B35A8C92F824}"/>
          </ac:picMkLst>
        </pc:picChg>
        <pc:picChg chg="add del mod">
          <ac:chgData name="Shreya Agarwal" userId="2590d3e7-3754-459f-8b24-52b2b7d57cb7" providerId="ADAL" clId="{6EDAAF4A-4A14-4818-8225-31713D7474DD}" dt="2024-08-02T18:33:24.940" v="521" actId="478"/>
          <ac:picMkLst>
            <pc:docMk/>
            <pc:sldMk cId="2237848472" sldId="2936"/>
            <ac:picMk id="21" creationId="{6FEB970C-084C-4181-935C-7928509575BF}"/>
          </ac:picMkLst>
        </pc:picChg>
        <pc:picChg chg="add del mod">
          <ac:chgData name="Shreya Agarwal" userId="2590d3e7-3754-459f-8b24-52b2b7d57cb7" providerId="ADAL" clId="{6EDAAF4A-4A14-4818-8225-31713D7474DD}" dt="2024-08-02T18:34:43.766" v="553" actId="478"/>
          <ac:picMkLst>
            <pc:docMk/>
            <pc:sldMk cId="2237848472" sldId="2936"/>
            <ac:picMk id="22" creationId="{B4F26423-7C33-486C-A45F-F0B7BDFEEF16}"/>
          </ac:picMkLst>
        </pc:picChg>
        <pc:picChg chg="add del mod">
          <ac:chgData name="Shreya Agarwal" userId="2590d3e7-3754-459f-8b24-52b2b7d57cb7" providerId="ADAL" clId="{6EDAAF4A-4A14-4818-8225-31713D7474DD}" dt="2024-08-02T18:35:13.311" v="572" actId="478"/>
          <ac:picMkLst>
            <pc:docMk/>
            <pc:sldMk cId="2237848472" sldId="2936"/>
            <ac:picMk id="23" creationId="{AFCD240F-976E-450D-B9B0-E1786A88536D}"/>
          </ac:picMkLst>
        </pc:picChg>
        <pc:picChg chg="add del mod">
          <ac:chgData name="Shreya Agarwal" userId="2590d3e7-3754-459f-8b24-52b2b7d57cb7" providerId="ADAL" clId="{6EDAAF4A-4A14-4818-8225-31713D7474DD}" dt="2024-08-02T18:35:13.970" v="573" actId="478"/>
          <ac:picMkLst>
            <pc:docMk/>
            <pc:sldMk cId="2237848472" sldId="2936"/>
            <ac:picMk id="24" creationId="{9F3DC2FA-208A-4FC7-AE1A-9350CA1B9FF9}"/>
          </ac:picMkLst>
        </pc:picChg>
        <pc:picChg chg="add del mod">
          <ac:chgData name="Shreya Agarwal" userId="2590d3e7-3754-459f-8b24-52b2b7d57cb7" providerId="ADAL" clId="{6EDAAF4A-4A14-4818-8225-31713D7474DD}" dt="2024-08-02T18:35:06.740" v="563" actId="478"/>
          <ac:picMkLst>
            <pc:docMk/>
            <pc:sldMk cId="2237848472" sldId="2936"/>
            <ac:picMk id="25" creationId="{99B21DA3-128F-41FC-8CA8-F93954D4A2FC}"/>
          </ac:picMkLst>
        </pc:picChg>
        <pc:picChg chg="add del mod">
          <ac:chgData name="Shreya Agarwal" userId="2590d3e7-3754-459f-8b24-52b2b7d57cb7" providerId="ADAL" clId="{6EDAAF4A-4A14-4818-8225-31713D7474DD}" dt="2024-08-02T18:34:46.225" v="554" actId="478"/>
          <ac:picMkLst>
            <pc:docMk/>
            <pc:sldMk cId="2237848472" sldId="2936"/>
            <ac:picMk id="26" creationId="{E75A95AC-8BA9-4359-8FCD-227A70BF24B6}"/>
          </ac:picMkLst>
        </pc:picChg>
        <pc:picChg chg="add del mod">
          <ac:chgData name="Shreya Agarwal" userId="2590d3e7-3754-459f-8b24-52b2b7d57cb7" providerId="ADAL" clId="{6EDAAF4A-4A14-4818-8225-31713D7474DD}" dt="2024-08-02T18:35:12.695" v="571" actId="478"/>
          <ac:picMkLst>
            <pc:docMk/>
            <pc:sldMk cId="2237848472" sldId="2936"/>
            <ac:picMk id="27" creationId="{68366E72-1FD8-432E-B68B-94A7B5F8DBAC}"/>
          </ac:picMkLst>
        </pc:picChg>
        <pc:picChg chg="add del mod">
          <ac:chgData name="Shreya Agarwal" userId="2590d3e7-3754-459f-8b24-52b2b7d57cb7" providerId="ADAL" clId="{6EDAAF4A-4A14-4818-8225-31713D7474DD}" dt="2024-08-02T18:35:14.583" v="574" actId="478"/>
          <ac:picMkLst>
            <pc:docMk/>
            <pc:sldMk cId="2237848472" sldId="2936"/>
            <ac:picMk id="28" creationId="{66DC6004-7648-4892-AA2D-2F52C9D3E857}"/>
          </ac:picMkLst>
        </pc:picChg>
        <pc:picChg chg="add del mod">
          <ac:chgData name="Shreya Agarwal" userId="2590d3e7-3754-459f-8b24-52b2b7d57cb7" providerId="ADAL" clId="{6EDAAF4A-4A14-4818-8225-31713D7474DD}" dt="2024-08-02T18:35:15.103" v="575" actId="478"/>
          <ac:picMkLst>
            <pc:docMk/>
            <pc:sldMk cId="2237848472" sldId="2936"/>
            <ac:picMk id="29" creationId="{81B46915-FE5E-43D5-8F0D-4E516D8C54CF}"/>
          </ac:picMkLst>
        </pc:picChg>
        <pc:picChg chg="add del mod">
          <ac:chgData name="Shreya Agarwal" userId="2590d3e7-3754-459f-8b24-52b2b7d57cb7" providerId="ADAL" clId="{6EDAAF4A-4A14-4818-8225-31713D7474DD}" dt="2024-08-02T18:35:07.184" v="564" actId="478"/>
          <ac:picMkLst>
            <pc:docMk/>
            <pc:sldMk cId="2237848472" sldId="2936"/>
            <ac:picMk id="30" creationId="{F5D7DF63-CA0D-4CBE-BD58-DD2FF771B736}"/>
          </ac:picMkLst>
        </pc:picChg>
        <pc:picChg chg="add del mod">
          <ac:chgData name="Shreya Agarwal" userId="2590d3e7-3754-459f-8b24-52b2b7d57cb7" providerId="ADAL" clId="{6EDAAF4A-4A14-4818-8225-31713D7474DD}" dt="2024-08-02T18:34:46.830" v="555" actId="478"/>
          <ac:picMkLst>
            <pc:docMk/>
            <pc:sldMk cId="2237848472" sldId="2936"/>
            <ac:picMk id="31" creationId="{7BB96156-F86D-4228-9A9E-D4402F0EBEAC}"/>
          </ac:picMkLst>
        </pc:picChg>
        <pc:picChg chg="add del mod">
          <ac:chgData name="Shreya Agarwal" userId="2590d3e7-3754-459f-8b24-52b2b7d57cb7" providerId="ADAL" clId="{6EDAAF4A-4A14-4818-8225-31713D7474DD}" dt="2024-08-02T18:35:12.160" v="570" actId="478"/>
          <ac:picMkLst>
            <pc:docMk/>
            <pc:sldMk cId="2237848472" sldId="2936"/>
            <ac:picMk id="32" creationId="{6E1B3512-DB58-4898-B70A-0BE58FA76DC2}"/>
          </ac:picMkLst>
        </pc:picChg>
        <pc:picChg chg="add del mod">
          <ac:chgData name="Shreya Agarwal" userId="2590d3e7-3754-459f-8b24-52b2b7d57cb7" providerId="ADAL" clId="{6EDAAF4A-4A14-4818-8225-31713D7474DD}" dt="2024-08-02T18:35:15.800" v="576" actId="478"/>
          <ac:picMkLst>
            <pc:docMk/>
            <pc:sldMk cId="2237848472" sldId="2936"/>
            <ac:picMk id="33" creationId="{A9A68FF8-9251-4B01-B9BC-D818A43C192B}"/>
          </ac:picMkLst>
        </pc:picChg>
        <pc:picChg chg="add del mod">
          <ac:chgData name="Shreya Agarwal" userId="2590d3e7-3754-459f-8b24-52b2b7d57cb7" providerId="ADAL" clId="{6EDAAF4A-4A14-4818-8225-31713D7474DD}" dt="2024-08-02T18:35:16.456" v="577" actId="478"/>
          <ac:picMkLst>
            <pc:docMk/>
            <pc:sldMk cId="2237848472" sldId="2936"/>
            <ac:picMk id="34" creationId="{A9AAB746-2D83-478E-955F-6C138D5E179A}"/>
          </ac:picMkLst>
        </pc:picChg>
        <pc:picChg chg="add del mod">
          <ac:chgData name="Shreya Agarwal" userId="2590d3e7-3754-459f-8b24-52b2b7d57cb7" providerId="ADAL" clId="{6EDAAF4A-4A14-4818-8225-31713D7474DD}" dt="2024-08-02T18:35:07.625" v="565" actId="478"/>
          <ac:picMkLst>
            <pc:docMk/>
            <pc:sldMk cId="2237848472" sldId="2936"/>
            <ac:picMk id="35" creationId="{6AD3D6D1-0807-43F8-B65F-F79271836981}"/>
          </ac:picMkLst>
        </pc:picChg>
        <pc:picChg chg="add del mod">
          <ac:chgData name="Shreya Agarwal" userId="2590d3e7-3754-459f-8b24-52b2b7d57cb7" providerId="ADAL" clId="{6EDAAF4A-4A14-4818-8225-31713D7474DD}" dt="2024-08-02T18:34:47.311" v="556" actId="478"/>
          <ac:picMkLst>
            <pc:docMk/>
            <pc:sldMk cId="2237848472" sldId="2936"/>
            <ac:picMk id="36" creationId="{B6F4A057-CD27-48C4-B415-2B89DE614539}"/>
          </ac:picMkLst>
        </pc:picChg>
        <pc:picChg chg="add del mod">
          <ac:chgData name="Shreya Agarwal" userId="2590d3e7-3754-459f-8b24-52b2b7d57cb7" providerId="ADAL" clId="{6EDAAF4A-4A14-4818-8225-31713D7474DD}" dt="2024-08-02T18:35:11.480" v="569" actId="478"/>
          <ac:picMkLst>
            <pc:docMk/>
            <pc:sldMk cId="2237848472" sldId="2936"/>
            <ac:picMk id="37" creationId="{4169C17E-FF74-454C-BF40-09A1D5F0D020}"/>
          </ac:picMkLst>
        </pc:picChg>
        <pc:picChg chg="add del mod">
          <ac:chgData name="Shreya Agarwal" userId="2590d3e7-3754-459f-8b24-52b2b7d57cb7" providerId="ADAL" clId="{6EDAAF4A-4A14-4818-8225-31713D7474DD}" dt="2024-08-02T18:35:10.128" v="568" actId="478"/>
          <ac:picMkLst>
            <pc:docMk/>
            <pc:sldMk cId="2237848472" sldId="2936"/>
            <ac:picMk id="38" creationId="{0A4A6DC8-5B6E-41A8-A3BD-B6C2B2C41DAE}"/>
          </ac:picMkLst>
        </pc:picChg>
        <pc:picChg chg="add del mod">
          <ac:chgData name="Shreya Agarwal" userId="2590d3e7-3754-459f-8b24-52b2b7d57cb7" providerId="ADAL" clId="{6EDAAF4A-4A14-4818-8225-31713D7474DD}" dt="2024-08-02T18:35:09.512" v="567" actId="478"/>
          <ac:picMkLst>
            <pc:docMk/>
            <pc:sldMk cId="2237848472" sldId="2936"/>
            <ac:picMk id="39" creationId="{F468BFC0-2BFA-4797-A4BF-E0719F924625}"/>
          </ac:picMkLst>
        </pc:picChg>
        <pc:picChg chg="add del mod">
          <ac:chgData name="Shreya Agarwal" userId="2590d3e7-3754-459f-8b24-52b2b7d57cb7" providerId="ADAL" clId="{6EDAAF4A-4A14-4818-8225-31713D7474DD}" dt="2024-08-02T18:35:08.905" v="566" actId="478"/>
          <ac:picMkLst>
            <pc:docMk/>
            <pc:sldMk cId="2237848472" sldId="2936"/>
            <ac:picMk id="40" creationId="{DD21D2C3-A1A4-4C12-BCA7-A5545DDB4736}"/>
          </ac:picMkLst>
        </pc:picChg>
        <pc:picChg chg="add mod">
          <ac:chgData name="Shreya Agarwal" userId="2590d3e7-3754-459f-8b24-52b2b7d57cb7" providerId="ADAL" clId="{6EDAAF4A-4A14-4818-8225-31713D7474DD}" dt="2024-08-02T18:49:10.740" v="640" actId="14826"/>
          <ac:picMkLst>
            <pc:docMk/>
            <pc:sldMk cId="2237848472" sldId="2936"/>
            <ac:picMk id="41" creationId="{14B958BA-036D-41ED-AC49-3D61F1DBC452}"/>
          </ac:picMkLst>
        </pc:picChg>
        <pc:picChg chg="add mod">
          <ac:chgData name="Shreya Agarwal" userId="2590d3e7-3754-459f-8b24-52b2b7d57cb7" providerId="ADAL" clId="{6EDAAF4A-4A14-4818-8225-31713D7474DD}" dt="2024-08-02T18:50:10.664" v="645" actId="14826"/>
          <ac:picMkLst>
            <pc:docMk/>
            <pc:sldMk cId="2237848472" sldId="2936"/>
            <ac:picMk id="42" creationId="{4419D7B4-D855-49CE-8893-35F856EB2A49}"/>
          </ac:picMkLst>
        </pc:picChg>
        <pc:picChg chg="add mod">
          <ac:chgData name="Shreya Agarwal" userId="2590d3e7-3754-459f-8b24-52b2b7d57cb7" providerId="ADAL" clId="{6EDAAF4A-4A14-4818-8225-31713D7474DD}" dt="2024-08-02T18:50:59.945" v="650" actId="14826"/>
          <ac:picMkLst>
            <pc:docMk/>
            <pc:sldMk cId="2237848472" sldId="2936"/>
            <ac:picMk id="43" creationId="{F8C679D6-90F2-4291-85AF-CB8D7530309C}"/>
          </ac:picMkLst>
        </pc:picChg>
        <pc:picChg chg="add mod">
          <ac:chgData name="Shreya Agarwal" userId="2590d3e7-3754-459f-8b24-52b2b7d57cb7" providerId="ADAL" clId="{6EDAAF4A-4A14-4818-8225-31713D7474DD}" dt="2024-08-02T18:51:10.589" v="651" actId="14826"/>
          <ac:picMkLst>
            <pc:docMk/>
            <pc:sldMk cId="2237848472" sldId="2936"/>
            <ac:picMk id="44" creationId="{AAD64544-0470-42F6-B579-D820597BB751}"/>
          </ac:picMkLst>
        </pc:picChg>
        <pc:picChg chg="add del mod">
          <ac:chgData name="Shreya Agarwal" userId="2590d3e7-3754-459f-8b24-52b2b7d57cb7" providerId="ADAL" clId="{6EDAAF4A-4A14-4818-8225-31713D7474DD}" dt="2024-08-02T18:46:28.417" v="610" actId="478"/>
          <ac:picMkLst>
            <pc:docMk/>
            <pc:sldMk cId="2237848472" sldId="2936"/>
            <ac:picMk id="45" creationId="{1985AD8E-A858-4D4A-A8DF-52599A96AE18}"/>
          </ac:picMkLst>
        </pc:picChg>
        <pc:picChg chg="add del mod">
          <ac:chgData name="Shreya Agarwal" userId="2590d3e7-3754-459f-8b24-52b2b7d57cb7" providerId="ADAL" clId="{6EDAAF4A-4A14-4818-8225-31713D7474DD}" dt="2024-08-02T18:46:28.857" v="611" actId="478"/>
          <ac:picMkLst>
            <pc:docMk/>
            <pc:sldMk cId="2237848472" sldId="2936"/>
            <ac:picMk id="46" creationId="{D1CD1233-9BDA-4FDE-BDBE-987D5D2E7602}"/>
          </ac:picMkLst>
        </pc:picChg>
        <pc:picChg chg="add del mod">
          <ac:chgData name="Shreya Agarwal" userId="2590d3e7-3754-459f-8b24-52b2b7d57cb7" providerId="ADAL" clId="{6EDAAF4A-4A14-4818-8225-31713D7474DD}" dt="2024-08-02T18:46:29.360" v="612" actId="478"/>
          <ac:picMkLst>
            <pc:docMk/>
            <pc:sldMk cId="2237848472" sldId="2936"/>
            <ac:picMk id="47" creationId="{DE945C52-4499-4546-B246-D6CA3E1C15D7}"/>
          </ac:picMkLst>
        </pc:picChg>
        <pc:picChg chg="add mod">
          <ac:chgData name="Shreya Agarwal" userId="2590d3e7-3754-459f-8b24-52b2b7d57cb7" providerId="ADAL" clId="{6EDAAF4A-4A14-4818-8225-31713D7474DD}" dt="2024-08-02T18:48:05.380" v="636" actId="14826"/>
          <ac:picMkLst>
            <pc:docMk/>
            <pc:sldMk cId="2237848472" sldId="2936"/>
            <ac:picMk id="48" creationId="{B5EC4CCC-6F0D-4D6E-83C5-D77EA095033D}"/>
          </ac:picMkLst>
        </pc:picChg>
        <pc:picChg chg="add mod">
          <ac:chgData name="Shreya Agarwal" userId="2590d3e7-3754-459f-8b24-52b2b7d57cb7" providerId="ADAL" clId="{6EDAAF4A-4A14-4818-8225-31713D7474DD}" dt="2024-08-02T18:49:20.587" v="641" actId="14826"/>
          <ac:picMkLst>
            <pc:docMk/>
            <pc:sldMk cId="2237848472" sldId="2936"/>
            <ac:picMk id="49" creationId="{1E41C2DB-5C7F-49F1-8042-BF4C86CEF762}"/>
          </ac:picMkLst>
        </pc:picChg>
        <pc:picChg chg="add mod">
          <ac:chgData name="Shreya Agarwal" userId="2590d3e7-3754-459f-8b24-52b2b7d57cb7" providerId="ADAL" clId="{6EDAAF4A-4A14-4818-8225-31713D7474DD}" dt="2024-08-02T18:50:21.290" v="646" actId="14826"/>
          <ac:picMkLst>
            <pc:docMk/>
            <pc:sldMk cId="2237848472" sldId="2936"/>
            <ac:picMk id="50" creationId="{6FAD09F8-EB27-4E6C-AA94-4EF6F4D423BF}"/>
          </ac:picMkLst>
        </pc:picChg>
        <pc:picChg chg="add del mod">
          <ac:chgData name="Shreya Agarwal" userId="2590d3e7-3754-459f-8b24-52b2b7d57cb7" providerId="ADAL" clId="{6EDAAF4A-4A14-4818-8225-31713D7474DD}" dt="2024-08-02T18:46:27.769" v="609" actId="478"/>
          <ac:picMkLst>
            <pc:docMk/>
            <pc:sldMk cId="2237848472" sldId="2936"/>
            <ac:picMk id="51" creationId="{FEAE32A0-B121-420C-AD7C-598DFB8EDE87}"/>
          </ac:picMkLst>
        </pc:picChg>
        <pc:picChg chg="add mod">
          <ac:chgData name="Shreya Agarwal" userId="2590d3e7-3754-459f-8b24-52b2b7d57cb7" providerId="ADAL" clId="{6EDAAF4A-4A14-4818-8225-31713D7474DD}" dt="2024-08-02T18:51:21.898" v="652" actId="14826"/>
          <ac:picMkLst>
            <pc:docMk/>
            <pc:sldMk cId="2237848472" sldId="2936"/>
            <ac:picMk id="52" creationId="{C4864EBA-EA14-406B-BE29-914E422196E3}"/>
          </ac:picMkLst>
        </pc:picChg>
        <pc:picChg chg="add mod">
          <ac:chgData name="Shreya Agarwal" userId="2590d3e7-3754-459f-8b24-52b2b7d57cb7" providerId="ADAL" clId="{6EDAAF4A-4A14-4818-8225-31713D7474DD}" dt="2024-08-02T18:48:17.627" v="637" actId="14826"/>
          <ac:picMkLst>
            <pc:docMk/>
            <pc:sldMk cId="2237848472" sldId="2936"/>
            <ac:picMk id="53" creationId="{B2F9F495-39EF-4C89-8F38-E2581A051F6C}"/>
          </ac:picMkLst>
        </pc:picChg>
        <pc:picChg chg="add mod">
          <ac:chgData name="Shreya Agarwal" userId="2590d3e7-3754-459f-8b24-52b2b7d57cb7" providerId="ADAL" clId="{6EDAAF4A-4A14-4818-8225-31713D7474DD}" dt="2024-08-02T18:49:30.136" v="642" actId="14826"/>
          <ac:picMkLst>
            <pc:docMk/>
            <pc:sldMk cId="2237848472" sldId="2936"/>
            <ac:picMk id="54" creationId="{BCE3D999-979C-4641-BE64-50B5E2C4941C}"/>
          </ac:picMkLst>
        </pc:picChg>
        <pc:picChg chg="add mod">
          <ac:chgData name="Shreya Agarwal" userId="2590d3e7-3754-459f-8b24-52b2b7d57cb7" providerId="ADAL" clId="{6EDAAF4A-4A14-4818-8225-31713D7474DD}" dt="2024-08-02T18:50:31.903" v="647" actId="14826"/>
          <ac:picMkLst>
            <pc:docMk/>
            <pc:sldMk cId="2237848472" sldId="2936"/>
            <ac:picMk id="55" creationId="{1C82D15E-9627-41AC-8895-70488452902F}"/>
          </ac:picMkLst>
        </pc:picChg>
        <pc:picChg chg="add mod">
          <ac:chgData name="Shreya Agarwal" userId="2590d3e7-3754-459f-8b24-52b2b7d57cb7" providerId="ADAL" clId="{6EDAAF4A-4A14-4818-8225-31713D7474DD}" dt="2024-08-02T18:51:37.428" v="653" actId="14826"/>
          <ac:picMkLst>
            <pc:docMk/>
            <pc:sldMk cId="2237848472" sldId="2936"/>
            <ac:picMk id="56" creationId="{CD62B14B-09BB-4234-9F4D-59D116A105C4}"/>
          </ac:picMkLst>
        </pc:picChg>
        <pc:picChg chg="add mod">
          <ac:chgData name="Shreya Agarwal" userId="2590d3e7-3754-459f-8b24-52b2b7d57cb7" providerId="ADAL" clId="{6EDAAF4A-4A14-4818-8225-31713D7474DD}" dt="2024-08-02T18:48:44.269" v="638" actId="14826"/>
          <ac:picMkLst>
            <pc:docMk/>
            <pc:sldMk cId="2237848472" sldId="2936"/>
            <ac:picMk id="57" creationId="{CB6B603A-8695-4771-BEE2-7F6BF2D81828}"/>
          </ac:picMkLst>
        </pc:picChg>
        <pc:picChg chg="add mod">
          <ac:chgData name="Shreya Agarwal" userId="2590d3e7-3754-459f-8b24-52b2b7d57cb7" providerId="ADAL" clId="{6EDAAF4A-4A14-4818-8225-31713D7474DD}" dt="2024-08-02T18:52:17.785" v="658" actId="1076"/>
          <ac:picMkLst>
            <pc:docMk/>
            <pc:sldMk cId="2237848472" sldId="2936"/>
            <ac:picMk id="58" creationId="{5BFF70B0-F9B0-463F-9A51-0CB3EE3FE7F3}"/>
          </ac:picMkLst>
        </pc:picChg>
        <pc:picChg chg="add mod">
          <ac:chgData name="Shreya Agarwal" userId="2590d3e7-3754-459f-8b24-52b2b7d57cb7" providerId="ADAL" clId="{6EDAAF4A-4A14-4818-8225-31713D7474DD}" dt="2024-08-02T18:52:13.988" v="657" actId="1076"/>
          <ac:picMkLst>
            <pc:docMk/>
            <pc:sldMk cId="2237848472" sldId="2936"/>
            <ac:picMk id="59" creationId="{ABD59D91-2AFA-40D3-B804-3AFCA43F5897}"/>
          </ac:picMkLst>
        </pc:picChg>
        <pc:picChg chg="add mod">
          <ac:chgData name="Shreya Agarwal" userId="2590d3e7-3754-459f-8b24-52b2b7d57cb7" providerId="ADAL" clId="{6EDAAF4A-4A14-4818-8225-31713D7474DD}" dt="2024-08-02T18:52:32.034" v="661" actId="1076"/>
          <ac:picMkLst>
            <pc:docMk/>
            <pc:sldMk cId="2237848472" sldId="2936"/>
            <ac:picMk id="60" creationId="{D8CE82A2-063E-4AA4-905E-D838B64A54D8}"/>
          </ac:picMkLst>
        </pc:picChg>
        <pc:picChg chg="add mod">
          <ac:chgData name="Shreya Agarwal" userId="2590d3e7-3754-459f-8b24-52b2b7d57cb7" providerId="ADAL" clId="{6EDAAF4A-4A14-4818-8225-31713D7474DD}" dt="2024-08-02T18:48:59.618" v="639" actId="14826"/>
          <ac:picMkLst>
            <pc:docMk/>
            <pc:sldMk cId="2237848472" sldId="2936"/>
            <ac:picMk id="61" creationId="{24206F3B-225A-429B-947B-998FDAB2E4B2}"/>
          </ac:picMkLst>
        </pc:picChg>
        <pc:picChg chg="add mod">
          <ac:chgData name="Shreya Agarwal" userId="2590d3e7-3754-459f-8b24-52b2b7d57cb7" providerId="ADAL" clId="{6EDAAF4A-4A14-4818-8225-31713D7474DD}" dt="2024-08-02T18:49:59.905" v="644" actId="14826"/>
          <ac:picMkLst>
            <pc:docMk/>
            <pc:sldMk cId="2237848472" sldId="2936"/>
            <ac:picMk id="62" creationId="{02FF16FF-09A2-4F2A-9B5E-469731CE99FA}"/>
          </ac:picMkLst>
        </pc:picChg>
        <pc:picChg chg="add mod">
          <ac:chgData name="Shreya Agarwal" userId="2590d3e7-3754-459f-8b24-52b2b7d57cb7" providerId="ADAL" clId="{6EDAAF4A-4A14-4818-8225-31713D7474DD}" dt="2024-08-02T18:52:25.794" v="660" actId="1076"/>
          <ac:picMkLst>
            <pc:docMk/>
            <pc:sldMk cId="2237848472" sldId="2936"/>
            <ac:picMk id="63" creationId="{6C250BCD-CDE1-4EEE-9DC0-2F35DC4514BC}"/>
          </ac:picMkLst>
        </pc:picChg>
      </pc:sldChg>
      <pc:sldChg chg="addSp delSp modSp add mod">
        <pc:chgData name="Shreya Agarwal" userId="2590d3e7-3754-459f-8b24-52b2b7d57cb7" providerId="ADAL" clId="{6EDAAF4A-4A14-4818-8225-31713D7474DD}" dt="2024-08-02T19:11:02.642" v="851" actId="20577"/>
        <pc:sldMkLst>
          <pc:docMk/>
          <pc:sldMk cId="197676816" sldId="2937"/>
        </pc:sldMkLst>
        <pc:spChg chg="mod">
          <ac:chgData name="Shreya Agarwal" userId="2590d3e7-3754-459f-8b24-52b2b7d57cb7" providerId="ADAL" clId="{6EDAAF4A-4A14-4818-8225-31713D7474DD}" dt="2024-08-02T19:08:28.852" v="788" actId="20577"/>
          <ac:spMkLst>
            <pc:docMk/>
            <pc:sldMk cId="197676816" sldId="2937"/>
            <ac:spMk id="2" creationId="{F57682E6-9169-494E-93E9-6656A019B211}"/>
          </ac:spMkLst>
        </pc:spChg>
        <pc:spChg chg="mod">
          <ac:chgData name="Shreya Agarwal" userId="2590d3e7-3754-459f-8b24-52b2b7d57cb7" providerId="ADAL" clId="{6EDAAF4A-4A14-4818-8225-31713D7474DD}" dt="2024-08-02T19:11:02.642" v="851" actId="20577"/>
          <ac:spMkLst>
            <pc:docMk/>
            <pc:sldMk cId="197676816" sldId="2937"/>
            <ac:spMk id="7" creationId="{978343A9-45DA-4A6B-ABC2-C2742BD0FCAE}"/>
          </ac:spMkLst>
        </pc:spChg>
        <pc:picChg chg="add mod">
          <ac:chgData name="Shreya Agarwal" userId="2590d3e7-3754-459f-8b24-52b2b7d57cb7" providerId="ADAL" clId="{6EDAAF4A-4A14-4818-8225-31713D7474DD}" dt="2024-08-02T19:08:48.142" v="794" actId="1076"/>
          <ac:picMkLst>
            <pc:docMk/>
            <pc:sldMk cId="197676816" sldId="2937"/>
            <ac:picMk id="4" creationId="{5403DBD2-FB82-41E7-A149-746011FEE0DF}"/>
          </ac:picMkLst>
        </pc:picChg>
        <pc:picChg chg="del">
          <ac:chgData name="Shreya Agarwal" userId="2590d3e7-3754-459f-8b24-52b2b7d57cb7" providerId="ADAL" clId="{6EDAAF4A-4A14-4818-8225-31713D7474DD}" dt="2024-08-02T19:08:31.392" v="789" actId="478"/>
          <ac:picMkLst>
            <pc:docMk/>
            <pc:sldMk cId="197676816" sldId="2937"/>
            <ac:picMk id="15" creationId="{165ABE19-1C2C-4D4C-9704-6529810CFDA5}"/>
          </ac:picMkLst>
        </pc:picChg>
      </pc:sldChg>
      <pc:sldChg chg="add del">
        <pc:chgData name="Shreya Agarwal" userId="2590d3e7-3754-459f-8b24-52b2b7d57cb7" providerId="ADAL" clId="{6EDAAF4A-4A14-4818-8225-31713D7474DD}" dt="2024-08-02T18:31:31.366" v="475"/>
        <pc:sldMkLst>
          <pc:docMk/>
          <pc:sldMk cId="2745957900" sldId="2937"/>
        </pc:sldMkLst>
      </pc:sldChg>
      <pc:sldMasterChg chg="modSp mod">
        <pc:chgData name="Shreya Agarwal" userId="2590d3e7-3754-459f-8b24-52b2b7d57cb7" providerId="ADAL" clId="{6EDAAF4A-4A14-4818-8225-31713D7474DD}" dt="2024-08-02T14:40:47.863" v="5" actId="20577"/>
        <pc:sldMasterMkLst>
          <pc:docMk/>
          <pc:sldMasterMk cId="0" sldId="2147483648"/>
        </pc:sldMasterMkLst>
        <pc:spChg chg="mod">
          <ac:chgData name="Shreya Agarwal" userId="2590d3e7-3754-459f-8b24-52b2b7d57cb7" providerId="ADAL" clId="{6EDAAF4A-4A14-4818-8225-31713D7474DD}" dt="2024-08-02T14:40:47.863" v="5" actId="20577"/>
          <ac:spMkLst>
            <pc:docMk/>
            <pc:sldMasterMk cId="0" sldId="2147483648"/>
            <ac:spMk id="15" creationId="{00000000-0000-0000-0000-000000000000}"/>
          </ac:spMkLst>
        </pc:spChg>
      </pc:sldMasterChg>
    </pc:docChg>
  </pc:docChgLst>
  <pc:docChgLst>
    <pc:chgData name="Shreya Agarwal" userId="2590d3e7-3754-459f-8b24-52b2b7d57cb7" providerId="ADAL" clId="{0591B980-795F-4F0C-8EB6-A3E49844238E}"/>
    <pc:docChg chg="undo custSel addSld delSld modSld sldOrd">
      <pc:chgData name="Shreya Agarwal" userId="2590d3e7-3754-459f-8b24-52b2b7d57cb7" providerId="ADAL" clId="{0591B980-795F-4F0C-8EB6-A3E49844238E}" dt="2024-09-27T17:34:35.807" v="735" actId="14826"/>
      <pc:docMkLst>
        <pc:docMk/>
      </pc:docMkLst>
      <pc:sldChg chg="modSp mod">
        <pc:chgData name="Shreya Agarwal" userId="2590d3e7-3754-459f-8b24-52b2b7d57cb7" providerId="ADAL" clId="{0591B980-795F-4F0C-8EB6-A3E49844238E}" dt="2024-09-27T14:11:40.314" v="1" actId="20577"/>
        <pc:sldMkLst>
          <pc:docMk/>
          <pc:sldMk cId="628319614" sldId="2137"/>
        </pc:sldMkLst>
        <pc:spChg chg="mod">
          <ac:chgData name="Shreya Agarwal" userId="2590d3e7-3754-459f-8b24-52b2b7d57cb7" providerId="ADAL" clId="{0591B980-795F-4F0C-8EB6-A3E49844238E}" dt="2024-09-27T14:11:40.314" v="1" actId="20577"/>
          <ac:spMkLst>
            <pc:docMk/>
            <pc:sldMk cId="628319614" sldId="2137"/>
            <ac:spMk id="5" creationId="{9492AE4A-0514-8C45-817B-A69953B9C963}"/>
          </ac:spMkLst>
        </pc:spChg>
      </pc:sldChg>
      <pc:sldChg chg="modSp mod">
        <pc:chgData name="Shreya Agarwal" userId="2590d3e7-3754-459f-8b24-52b2b7d57cb7" providerId="ADAL" clId="{0591B980-795F-4F0C-8EB6-A3E49844238E}" dt="2024-09-27T14:12:27.205" v="5" actId="20577"/>
        <pc:sldMkLst>
          <pc:docMk/>
          <pc:sldMk cId="438303025" sldId="2747"/>
        </pc:sldMkLst>
        <pc:spChg chg="mod">
          <ac:chgData name="Shreya Agarwal" userId="2590d3e7-3754-459f-8b24-52b2b7d57cb7" providerId="ADAL" clId="{0591B980-795F-4F0C-8EB6-A3E49844238E}" dt="2024-09-27T14:12:27.205" v="5" actId="20577"/>
          <ac:spMkLst>
            <pc:docMk/>
            <pc:sldMk cId="438303025" sldId="2747"/>
            <ac:spMk id="4" creationId="{EC477291-3033-BAE2-0A8A-902D1C057ED6}"/>
          </ac:spMkLst>
        </pc:spChg>
      </pc:sldChg>
      <pc:sldChg chg="add del">
        <pc:chgData name="Shreya Agarwal" userId="2590d3e7-3754-459f-8b24-52b2b7d57cb7" providerId="ADAL" clId="{0591B980-795F-4F0C-8EB6-A3E49844238E}" dt="2024-09-27T14:12:35.839" v="7" actId="47"/>
        <pc:sldMkLst>
          <pc:docMk/>
          <pc:sldMk cId="1714944583" sldId="2927"/>
        </pc:sldMkLst>
      </pc:sldChg>
      <pc:sldChg chg="modSp ord">
        <pc:chgData name="Shreya Agarwal" userId="2590d3e7-3754-459f-8b24-52b2b7d57cb7" providerId="ADAL" clId="{0591B980-795F-4F0C-8EB6-A3E49844238E}" dt="2024-09-27T17:34:35.807" v="735" actId="14826"/>
        <pc:sldMkLst>
          <pc:docMk/>
          <pc:sldMk cId="685187133" sldId="2934"/>
        </pc:sldMkLst>
        <pc:picChg chg="mod">
          <ac:chgData name="Shreya Agarwal" userId="2590d3e7-3754-459f-8b24-52b2b7d57cb7" providerId="ADAL" clId="{0591B980-795F-4F0C-8EB6-A3E49844238E}" dt="2024-09-27T17:34:35.807" v="735" actId="14826"/>
          <ac:picMkLst>
            <pc:docMk/>
            <pc:sldMk cId="685187133" sldId="2934"/>
            <ac:picMk id="1026" creationId="{174D18B3-790A-493F-82FB-5C16A677A897}"/>
          </ac:picMkLst>
        </pc:picChg>
      </pc:sldChg>
      <pc:sldChg chg="ord">
        <pc:chgData name="Shreya Agarwal" userId="2590d3e7-3754-459f-8b24-52b2b7d57cb7" providerId="ADAL" clId="{0591B980-795F-4F0C-8EB6-A3E49844238E}" dt="2024-09-27T14:55:09.896" v="393"/>
        <pc:sldMkLst>
          <pc:docMk/>
          <pc:sldMk cId="1571676826" sldId="2938"/>
        </pc:sldMkLst>
      </pc:sldChg>
      <pc:sldChg chg="ord">
        <pc:chgData name="Shreya Agarwal" userId="2590d3e7-3754-459f-8b24-52b2b7d57cb7" providerId="ADAL" clId="{0591B980-795F-4F0C-8EB6-A3E49844238E}" dt="2024-09-27T14:12:44.551" v="11"/>
        <pc:sldMkLst>
          <pc:docMk/>
          <pc:sldMk cId="4083422345" sldId="2941"/>
        </pc:sldMkLst>
      </pc:sldChg>
      <pc:sldChg chg="ord">
        <pc:chgData name="Shreya Agarwal" userId="2590d3e7-3754-459f-8b24-52b2b7d57cb7" providerId="ADAL" clId="{0591B980-795F-4F0C-8EB6-A3E49844238E}" dt="2024-09-27T14:12:46.027" v="13"/>
        <pc:sldMkLst>
          <pc:docMk/>
          <pc:sldMk cId="2682458902" sldId="2942"/>
        </pc:sldMkLst>
      </pc:sldChg>
      <pc:sldChg chg="ord">
        <pc:chgData name="Shreya Agarwal" userId="2590d3e7-3754-459f-8b24-52b2b7d57cb7" providerId="ADAL" clId="{0591B980-795F-4F0C-8EB6-A3E49844238E}" dt="2024-09-27T14:12:42.791" v="9"/>
        <pc:sldMkLst>
          <pc:docMk/>
          <pc:sldMk cId="2948041599" sldId="2943"/>
        </pc:sldMkLst>
      </pc:sldChg>
      <pc:sldChg chg="addSp delSp modSp add mod ord">
        <pc:chgData name="Shreya Agarwal" userId="2590d3e7-3754-459f-8b24-52b2b7d57cb7" providerId="ADAL" clId="{0591B980-795F-4F0C-8EB6-A3E49844238E}" dt="2024-09-27T15:52:53.301" v="725" actId="14734"/>
        <pc:sldMkLst>
          <pc:docMk/>
          <pc:sldMk cId="1815380484" sldId="2944"/>
        </pc:sldMkLst>
        <pc:spChg chg="mod">
          <ac:chgData name="Shreya Agarwal" userId="2590d3e7-3754-459f-8b24-52b2b7d57cb7" providerId="ADAL" clId="{0591B980-795F-4F0C-8EB6-A3E49844238E}" dt="2024-09-27T15:43:25.929" v="717" actId="20577"/>
          <ac:spMkLst>
            <pc:docMk/>
            <pc:sldMk cId="1815380484" sldId="2944"/>
            <ac:spMk id="2" creationId="{F57682E6-9169-494E-93E9-6656A019B211}"/>
          </ac:spMkLst>
        </pc:spChg>
        <pc:spChg chg="del mod">
          <ac:chgData name="Shreya Agarwal" userId="2590d3e7-3754-459f-8b24-52b2b7d57cb7" providerId="ADAL" clId="{0591B980-795F-4F0C-8EB6-A3E49844238E}" dt="2024-09-27T14:36:31.560" v="153" actId="478"/>
          <ac:spMkLst>
            <pc:docMk/>
            <pc:sldMk cId="1815380484" sldId="2944"/>
            <ac:spMk id="7" creationId="{978343A9-45DA-4A6B-ABC2-C2742BD0FCAE}"/>
          </ac:spMkLst>
        </pc:spChg>
        <pc:graphicFrameChg chg="add mod modGraphic">
          <ac:chgData name="Shreya Agarwal" userId="2590d3e7-3754-459f-8b24-52b2b7d57cb7" providerId="ADAL" clId="{0591B980-795F-4F0C-8EB6-A3E49844238E}" dt="2024-09-27T15:52:53.301" v="725" actId="14734"/>
          <ac:graphicFrameMkLst>
            <pc:docMk/>
            <pc:sldMk cId="1815380484" sldId="2944"/>
            <ac:graphicFrameMk id="3" creationId="{8DA7E4FB-F362-4E16-A159-5AF6F499002F}"/>
          </ac:graphicFrameMkLst>
        </pc:graphicFrameChg>
        <pc:graphicFrameChg chg="add del mod modGraphic">
          <ac:chgData name="Shreya Agarwal" userId="2590d3e7-3754-459f-8b24-52b2b7d57cb7" providerId="ADAL" clId="{0591B980-795F-4F0C-8EB6-A3E49844238E}" dt="2024-09-27T14:36:11.021" v="148" actId="478"/>
          <ac:graphicFrameMkLst>
            <pc:docMk/>
            <pc:sldMk cId="1815380484" sldId="2944"/>
            <ac:graphicFrameMk id="6" creationId="{66132BBA-D181-4A7A-A140-49207DC86C31}"/>
          </ac:graphicFrameMkLst>
        </pc:graphicFrameChg>
        <pc:graphicFrameChg chg="add del mod modGraphic">
          <ac:chgData name="Shreya Agarwal" userId="2590d3e7-3754-459f-8b24-52b2b7d57cb7" providerId="ADAL" clId="{0591B980-795F-4F0C-8EB6-A3E49844238E}" dt="2024-09-27T14:42:30.615" v="200" actId="478"/>
          <ac:graphicFrameMkLst>
            <pc:docMk/>
            <pc:sldMk cId="1815380484" sldId="2944"/>
            <ac:graphicFrameMk id="8" creationId="{85BB04E1-AF61-4E0F-905F-4132121D5432}"/>
          </ac:graphicFrameMkLst>
        </pc:graphicFrameChg>
        <pc:graphicFrameChg chg="add del mod modGraphic">
          <ac:chgData name="Shreya Agarwal" userId="2590d3e7-3754-459f-8b24-52b2b7d57cb7" providerId="ADAL" clId="{0591B980-795F-4F0C-8EB6-A3E49844238E}" dt="2024-09-27T14:42:33.970" v="203" actId="478"/>
          <ac:graphicFrameMkLst>
            <pc:docMk/>
            <pc:sldMk cId="1815380484" sldId="2944"/>
            <ac:graphicFrameMk id="9" creationId="{CF20B25B-B33D-47BC-845C-852C00579E1D}"/>
          </ac:graphicFrameMkLst>
        </pc:graphicFrameChg>
        <pc:graphicFrameChg chg="add del mod modGraphic">
          <ac:chgData name="Shreya Agarwal" userId="2590d3e7-3754-459f-8b24-52b2b7d57cb7" providerId="ADAL" clId="{0591B980-795F-4F0C-8EB6-A3E49844238E}" dt="2024-09-27T14:42:35.293" v="204" actId="478"/>
          <ac:graphicFrameMkLst>
            <pc:docMk/>
            <pc:sldMk cId="1815380484" sldId="2944"/>
            <ac:graphicFrameMk id="10" creationId="{F14CA4A2-6C96-44D2-A7FA-5769C5CE97A8}"/>
          </ac:graphicFrameMkLst>
        </pc:graphicFrameChg>
        <pc:graphicFrameChg chg="add mod modGraphic">
          <ac:chgData name="Shreya Agarwal" userId="2590d3e7-3754-459f-8b24-52b2b7d57cb7" providerId="ADAL" clId="{0591B980-795F-4F0C-8EB6-A3E49844238E}" dt="2024-09-27T15:36:51.470" v="562" actId="20577"/>
          <ac:graphicFrameMkLst>
            <pc:docMk/>
            <pc:sldMk cId="1815380484" sldId="2944"/>
            <ac:graphicFrameMk id="11" creationId="{6E9C0BCA-742C-4BE9-8F80-7C5D07A072C8}"/>
          </ac:graphicFrameMkLst>
        </pc:graphicFrameChg>
        <pc:graphicFrameChg chg="add mod modGraphic">
          <ac:chgData name="Shreya Agarwal" userId="2590d3e7-3754-459f-8b24-52b2b7d57cb7" providerId="ADAL" clId="{0591B980-795F-4F0C-8EB6-A3E49844238E}" dt="2024-09-27T15:37:37.399" v="579" actId="20577"/>
          <ac:graphicFrameMkLst>
            <pc:docMk/>
            <pc:sldMk cId="1815380484" sldId="2944"/>
            <ac:graphicFrameMk id="12" creationId="{2A093302-13FA-4017-945E-AFA310ACC27F}"/>
          </ac:graphicFrameMkLst>
        </pc:graphicFrameChg>
        <pc:graphicFrameChg chg="add mod modGraphic">
          <ac:chgData name="Shreya Agarwal" userId="2590d3e7-3754-459f-8b24-52b2b7d57cb7" providerId="ADAL" clId="{0591B980-795F-4F0C-8EB6-A3E49844238E}" dt="2024-09-27T15:38:12.035" v="597" actId="20577"/>
          <ac:graphicFrameMkLst>
            <pc:docMk/>
            <pc:sldMk cId="1815380484" sldId="2944"/>
            <ac:graphicFrameMk id="13" creationId="{9036594A-B4AF-4FF7-B849-8E19DDEE8900}"/>
          </ac:graphicFrameMkLst>
        </pc:graphicFrameChg>
        <pc:graphicFrameChg chg="add mod modGraphic">
          <ac:chgData name="Shreya Agarwal" userId="2590d3e7-3754-459f-8b24-52b2b7d57cb7" providerId="ADAL" clId="{0591B980-795F-4F0C-8EB6-A3E49844238E}" dt="2024-09-27T15:38:44.929" v="614" actId="20577"/>
          <ac:graphicFrameMkLst>
            <pc:docMk/>
            <pc:sldMk cId="1815380484" sldId="2944"/>
            <ac:graphicFrameMk id="14" creationId="{53904000-1CE3-469F-A775-23D04BAA47FC}"/>
          </ac:graphicFrameMkLst>
        </pc:graphicFrameChg>
        <pc:graphicFrameChg chg="add mod modGraphic">
          <ac:chgData name="Shreya Agarwal" userId="2590d3e7-3754-459f-8b24-52b2b7d57cb7" providerId="ADAL" clId="{0591B980-795F-4F0C-8EB6-A3E49844238E}" dt="2024-09-27T15:39:24.721" v="631" actId="20577"/>
          <ac:graphicFrameMkLst>
            <pc:docMk/>
            <pc:sldMk cId="1815380484" sldId="2944"/>
            <ac:graphicFrameMk id="15" creationId="{CFA359DC-8BBD-4386-B2AD-93E2E3FB6B52}"/>
          </ac:graphicFrameMkLst>
        </pc:graphicFrameChg>
        <pc:picChg chg="del">
          <ac:chgData name="Shreya Agarwal" userId="2590d3e7-3754-459f-8b24-52b2b7d57cb7" providerId="ADAL" clId="{0591B980-795F-4F0C-8EB6-A3E49844238E}" dt="2024-09-27T14:12:56.778" v="15" actId="478"/>
          <ac:picMkLst>
            <pc:docMk/>
            <pc:sldMk cId="1815380484" sldId="2944"/>
            <ac:picMk id="1026" creationId="{174D18B3-790A-493F-82FB-5C16A677A897}"/>
          </ac:picMkLst>
        </pc:picChg>
      </pc:sldChg>
      <pc:sldChg chg="add del">
        <pc:chgData name="Shreya Agarwal" userId="2590d3e7-3754-459f-8b24-52b2b7d57cb7" providerId="ADAL" clId="{0591B980-795F-4F0C-8EB6-A3E49844238E}" dt="2024-09-27T14:41:00.467" v="184" actId="47"/>
        <pc:sldMkLst>
          <pc:docMk/>
          <pc:sldMk cId="1082843976" sldId="2945"/>
        </pc:sldMkLst>
      </pc:sldChg>
      <pc:sldChg chg="add del">
        <pc:chgData name="Shreya Agarwal" userId="2590d3e7-3754-459f-8b24-52b2b7d57cb7" providerId="ADAL" clId="{0591B980-795F-4F0C-8EB6-A3E49844238E}" dt="2024-09-27T14:48:54.127" v="230" actId="47"/>
        <pc:sldMkLst>
          <pc:docMk/>
          <pc:sldMk cId="3289155315" sldId="2945"/>
        </pc:sldMkLst>
      </pc:sldChg>
      <pc:sldChg chg="delSp modSp add mod ord">
        <pc:chgData name="Shreya Agarwal" userId="2590d3e7-3754-459f-8b24-52b2b7d57cb7" providerId="ADAL" clId="{0591B980-795F-4F0C-8EB6-A3E49844238E}" dt="2024-09-27T15:43:32.184" v="723" actId="20577"/>
        <pc:sldMkLst>
          <pc:docMk/>
          <pc:sldMk cId="3618256669" sldId="2945"/>
        </pc:sldMkLst>
        <pc:spChg chg="mod">
          <ac:chgData name="Shreya Agarwal" userId="2590d3e7-3754-459f-8b24-52b2b7d57cb7" providerId="ADAL" clId="{0591B980-795F-4F0C-8EB6-A3E49844238E}" dt="2024-09-27T15:43:32.184" v="723" actId="20577"/>
          <ac:spMkLst>
            <pc:docMk/>
            <pc:sldMk cId="3618256669" sldId="2945"/>
            <ac:spMk id="2" creationId="{F57682E6-9169-494E-93E9-6656A019B211}"/>
          </ac:spMkLst>
        </pc:spChg>
        <pc:graphicFrameChg chg="mod modGraphic">
          <ac:chgData name="Shreya Agarwal" userId="2590d3e7-3754-459f-8b24-52b2b7d57cb7" providerId="ADAL" clId="{0591B980-795F-4F0C-8EB6-A3E49844238E}" dt="2024-09-27T15:40:06.318" v="648" actId="20577"/>
          <ac:graphicFrameMkLst>
            <pc:docMk/>
            <pc:sldMk cId="3618256669" sldId="2945"/>
            <ac:graphicFrameMk id="3" creationId="{8DA7E4FB-F362-4E16-A159-5AF6F499002F}"/>
          </ac:graphicFrameMkLst>
        </pc:graphicFrameChg>
        <pc:graphicFrameChg chg="mod modGraphic">
          <ac:chgData name="Shreya Agarwal" userId="2590d3e7-3754-459f-8b24-52b2b7d57cb7" providerId="ADAL" clId="{0591B980-795F-4F0C-8EB6-A3E49844238E}" dt="2024-09-27T15:40:43.325" v="666" actId="20577"/>
          <ac:graphicFrameMkLst>
            <pc:docMk/>
            <pc:sldMk cId="3618256669" sldId="2945"/>
            <ac:graphicFrameMk id="11" creationId="{6E9C0BCA-742C-4BE9-8F80-7C5D07A072C8}"/>
          </ac:graphicFrameMkLst>
        </pc:graphicFrameChg>
        <pc:graphicFrameChg chg="del modGraphic">
          <ac:chgData name="Shreya Agarwal" userId="2590d3e7-3754-459f-8b24-52b2b7d57cb7" providerId="ADAL" clId="{0591B980-795F-4F0C-8EB6-A3E49844238E}" dt="2024-09-27T14:53:48.232" v="306" actId="478"/>
          <ac:graphicFrameMkLst>
            <pc:docMk/>
            <pc:sldMk cId="3618256669" sldId="2945"/>
            <ac:graphicFrameMk id="12" creationId="{2A093302-13FA-4017-945E-AFA310ACC27F}"/>
          </ac:graphicFrameMkLst>
        </pc:graphicFrameChg>
        <pc:graphicFrameChg chg="mod modGraphic">
          <ac:chgData name="Shreya Agarwal" userId="2590d3e7-3754-459f-8b24-52b2b7d57cb7" providerId="ADAL" clId="{0591B980-795F-4F0C-8EB6-A3E49844238E}" dt="2024-09-27T15:41:18.374" v="686" actId="20577"/>
          <ac:graphicFrameMkLst>
            <pc:docMk/>
            <pc:sldMk cId="3618256669" sldId="2945"/>
            <ac:graphicFrameMk id="13" creationId="{9036594A-B4AF-4FF7-B849-8E19DDEE8900}"/>
          </ac:graphicFrameMkLst>
        </pc:graphicFrameChg>
        <pc:graphicFrameChg chg="mod modGraphic">
          <ac:chgData name="Shreya Agarwal" userId="2590d3e7-3754-459f-8b24-52b2b7d57cb7" providerId="ADAL" clId="{0591B980-795F-4F0C-8EB6-A3E49844238E}" dt="2024-09-27T15:43:11.403" v="703" actId="20577"/>
          <ac:graphicFrameMkLst>
            <pc:docMk/>
            <pc:sldMk cId="3618256669" sldId="2945"/>
            <ac:graphicFrameMk id="14" creationId="{53904000-1CE3-469F-A775-23D04BAA47FC}"/>
          </ac:graphicFrameMkLst>
        </pc:graphicFrameChg>
        <pc:graphicFrameChg chg="del">
          <ac:chgData name="Shreya Agarwal" userId="2590d3e7-3754-459f-8b24-52b2b7d57cb7" providerId="ADAL" clId="{0591B980-795F-4F0C-8EB6-A3E49844238E}" dt="2024-09-27T14:53:50.056" v="307" actId="478"/>
          <ac:graphicFrameMkLst>
            <pc:docMk/>
            <pc:sldMk cId="3618256669" sldId="2945"/>
            <ac:graphicFrameMk id="15" creationId="{CFA359DC-8BBD-4386-B2AD-93E2E3FB6B52}"/>
          </ac:graphicFrameMkLst>
        </pc:graphicFrameChg>
      </pc:sldChg>
      <pc:sldChg chg="add del">
        <pc:chgData name="Shreya Agarwal" userId="2590d3e7-3754-459f-8b24-52b2b7d57cb7" providerId="ADAL" clId="{0591B980-795F-4F0C-8EB6-A3E49844238E}" dt="2024-09-27T14:48:54.992" v="231" actId="47"/>
        <pc:sldMkLst>
          <pc:docMk/>
          <pc:sldMk cId="2471755421" sldId="2946"/>
        </pc:sldMkLst>
      </pc:sldChg>
      <pc:sldChg chg="add del">
        <pc:chgData name="Shreya Agarwal" userId="2590d3e7-3754-459f-8b24-52b2b7d57cb7" providerId="ADAL" clId="{0591B980-795F-4F0C-8EB6-A3E49844238E}" dt="2024-09-27T14:48:53.231" v="229" actId="47"/>
        <pc:sldMkLst>
          <pc:docMk/>
          <pc:sldMk cId="1628240742" sldId="29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682E7-E039-4736-87BF-A8532774633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8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92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S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2192000" cy="1543050"/>
          </a:xfrm>
          <a:prstGeom prst="rect">
            <a:avLst/>
          </a:prstGeom>
          <a:gradFill>
            <a:gsLst>
              <a:gs pos="0">
                <a:srgbClr val="23512E">
                  <a:alpha val="49803"/>
                </a:srgbClr>
              </a:gs>
              <a:gs pos="99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0" y="1524000"/>
            <a:ext cx="12192000" cy="1905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;p12"/>
          <p:cNvSpPr txBox="1">
            <a:spLocks noGrp="1"/>
          </p:cNvSpPr>
          <p:nvPr>
            <p:ph type="ctrTitle"/>
          </p:nvPr>
        </p:nvSpPr>
        <p:spPr>
          <a:xfrm>
            <a:off x="914400" y="180658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None/>
              <a:defRPr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" name="Google Shape;23;p12" descr="New Eng&amp;Sci Bldg 2011 crop"/>
          <p:cNvPicPr preferRelativeResize="0"/>
          <p:nvPr/>
        </p:nvPicPr>
        <p:blipFill rotWithShape="1">
          <a:blip r:embed="rId2">
            <a:alphaModFix/>
          </a:blip>
          <a:srcRect l="-139" t="44359" r="138" b="18001"/>
          <a:stretch/>
        </p:blipFill>
        <p:spPr>
          <a:xfrm>
            <a:off x="0" y="4787348"/>
            <a:ext cx="12192000" cy="20574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24" name="Google Shape;24;p12"/>
          <p:cNvPicPr preferRelativeResize="0"/>
          <p:nvPr/>
        </p:nvPicPr>
        <p:blipFill rotWithShape="1">
          <a:blip r:embed="rId3">
            <a:alphaModFix/>
          </a:blip>
          <a:srcRect l="4607" t="2572" r="3976" b="3454"/>
          <a:stretch/>
        </p:blipFill>
        <p:spPr>
          <a:xfrm>
            <a:off x="609600" y="238541"/>
            <a:ext cx="1676400" cy="98066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outerShdw blurRad="190500" dist="635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Google Shape;25;p12"/>
          <p:cNvSpPr txBox="1"/>
          <p:nvPr/>
        </p:nvSpPr>
        <p:spPr>
          <a:xfrm>
            <a:off x="317500" y="1216974"/>
            <a:ext cx="22606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C00000"/>
                </a:solidFill>
                <a:latin typeface="Bodoni"/>
                <a:ea typeface="Bodoni"/>
                <a:cs typeface="Bodoni"/>
                <a:sym typeface="Bodoni"/>
              </a:rPr>
              <a:t>  Excellence Through Innovative Research</a:t>
            </a:r>
            <a:endParaRPr/>
          </a:p>
        </p:txBody>
      </p:sp>
      <p:grpSp>
        <p:nvGrpSpPr>
          <p:cNvPr id="26" name="Google Shape;26;p12"/>
          <p:cNvGrpSpPr/>
          <p:nvPr/>
        </p:nvGrpSpPr>
        <p:grpSpPr>
          <a:xfrm>
            <a:off x="9356795" y="552727"/>
            <a:ext cx="2225605" cy="901699"/>
            <a:chOff x="3462438" y="241300"/>
            <a:chExt cx="2214461" cy="901699"/>
          </a:xfrm>
        </p:grpSpPr>
        <p:pic>
          <p:nvPicPr>
            <p:cNvPr id="27" name="Google Shape;27;p12"/>
            <p:cNvPicPr preferRelativeResize="0"/>
            <p:nvPr/>
          </p:nvPicPr>
          <p:blipFill rotWithShape="1">
            <a:blip r:embed="rId4">
              <a:alphaModFix/>
            </a:blip>
            <a:srcRect l="1" r="48563" b="-1851"/>
            <a:stretch/>
          </p:blipFill>
          <p:spPr>
            <a:xfrm>
              <a:off x="3462438" y="241300"/>
              <a:ext cx="2214461" cy="523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12"/>
            <p:cNvPicPr preferRelativeResize="0"/>
            <p:nvPr/>
          </p:nvPicPr>
          <p:blipFill rotWithShape="1">
            <a:blip r:embed="rId4">
              <a:alphaModFix/>
            </a:blip>
            <a:srcRect l="54750" b="-3395"/>
            <a:stretch/>
          </p:blipFill>
          <p:spPr>
            <a:xfrm>
              <a:off x="3505200" y="611188"/>
              <a:ext cx="1948166" cy="5318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>
            <a:spLocks noGrp="1"/>
          </p:cNvSpPr>
          <p:nvPr>
            <p:ph type="title"/>
          </p:nvPr>
        </p:nvSpPr>
        <p:spPr>
          <a:xfrm rot="5400000">
            <a:off x="7285038" y="182881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8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title"/>
          </p:nvPr>
        </p:nvSpPr>
        <p:spPr>
          <a:xfrm>
            <a:off x="406400" y="279748"/>
            <a:ext cx="113284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"/>
          </p:nvPr>
        </p:nvSpPr>
        <p:spPr>
          <a:xfrm>
            <a:off x="609600" y="1066807"/>
            <a:ext cx="10972800" cy="485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980017" y="2643196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963084" y="114300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342904" y="274638"/>
            <a:ext cx="1139189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609600" y="1066808"/>
            <a:ext cx="53848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6197600" y="1066808"/>
            <a:ext cx="53848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93374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609603" y="110490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4766733" y="1066808"/>
            <a:ext cx="6815667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609603" y="2286011"/>
            <a:ext cx="4011084" cy="384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eorgia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eorgia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eorgia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eorgia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342904" y="274638"/>
            <a:ext cx="1139189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1"/>
          </p:nvPr>
        </p:nvSpPr>
        <p:spPr>
          <a:xfrm rot="5400000">
            <a:off x="3667630" y="-1991223"/>
            <a:ext cx="485674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188391" y="6416675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11;p11"/>
          <p:cNvCxnSpPr/>
          <p:nvPr/>
        </p:nvCxnSpPr>
        <p:spPr>
          <a:xfrm>
            <a:off x="304807" y="914400"/>
            <a:ext cx="1152144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342904" y="274638"/>
            <a:ext cx="1139189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609600" y="1066807"/>
            <a:ext cx="10972800" cy="485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•"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14" name="Google Shape;14;p11"/>
          <p:cNvSpPr/>
          <p:nvPr/>
        </p:nvSpPr>
        <p:spPr>
          <a:xfrm>
            <a:off x="7" y="6400800"/>
            <a:ext cx="12191999" cy="446088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23512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4909618" y="6473455"/>
            <a:ext cx="273886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3B63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Binghamton University | April 2025</a:t>
            </a:r>
            <a:endParaRPr dirty="0"/>
          </a:p>
        </p:txBody>
      </p:sp>
      <p:pic>
        <p:nvPicPr>
          <p:cNvPr id="16" name="Google Shape;16;p11"/>
          <p:cNvPicPr preferRelativeResize="0"/>
          <p:nvPr/>
        </p:nvPicPr>
        <p:blipFill rotWithShape="1">
          <a:blip r:embed="rId12">
            <a:alphaModFix/>
          </a:blip>
          <a:srcRect l="4607" t="2570" r="3976" b="5798"/>
          <a:stretch/>
        </p:blipFill>
        <p:spPr>
          <a:xfrm>
            <a:off x="10210800" y="6008090"/>
            <a:ext cx="1263904" cy="71603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11.11520" TargetMode="External"/><Relationship Id="rId2" Type="http://schemas.openxmlformats.org/officeDocument/2006/relationships/hyperlink" Target="https://doi.org/10.48550/arXiv.2303.1486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43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7137CB2-0EF6-824D-9D30-8A2C47CE8F44}"/>
              </a:ext>
            </a:extLst>
          </p:cNvPr>
          <p:cNvSpPr txBox="1">
            <a:spLocks/>
          </p:cNvSpPr>
          <p:nvPr/>
        </p:nvSpPr>
        <p:spPr bwMode="auto">
          <a:xfrm>
            <a:off x="1975622" y="1542667"/>
            <a:ext cx="8240756" cy="1257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Georgia" pitchFamily="18" charset="0"/>
                <a:ea typeface="Arial" pitchFamily="-111" charset="0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eorgia" pitchFamily="18" charset="0"/>
                <a:ea typeface="Arial" pitchFamily="-111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eorgia" pitchFamily="18" charset="0"/>
                <a:ea typeface="Arial" pitchFamily="-111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eorgia" pitchFamily="18" charset="0"/>
                <a:ea typeface="Arial" pitchFamily="-111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eorgia" pitchFamily="18" charset="0"/>
                <a:ea typeface="Arial" pitchFamily="-111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eiryo" pitchFamily="34" charset="-128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eiryo" pitchFamily="34" charset="-128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eiryo" pitchFamily="34" charset="-128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eiryo" pitchFamily="34" charset="-128"/>
                <a:cs typeface="Arial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Generative AI-Driven Tumor Image Synthesis for Enhanced Prediction</a:t>
            </a:r>
            <a:endParaRPr lang="en-IN" kern="0" dirty="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2AE4A-0514-8C45-817B-A69953B9C963}"/>
              </a:ext>
            </a:extLst>
          </p:cNvPr>
          <p:cNvSpPr txBox="1"/>
          <p:nvPr/>
        </p:nvSpPr>
        <p:spPr>
          <a:xfrm>
            <a:off x="2705100" y="2064847"/>
            <a:ext cx="678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tx2"/>
              </a:solidFill>
              <a:latin typeface="Book Antiqua" panose="02040602050305030304" pitchFamily="18" charset="0"/>
            </a:endParaRPr>
          </a:p>
          <a:p>
            <a:pPr algn="ctr"/>
            <a:endParaRPr lang="en-US" sz="800" b="1" dirty="0">
              <a:solidFill>
                <a:schemeClr val="tx2"/>
              </a:solidFill>
              <a:latin typeface="Book Antiqua" panose="02040602050305030304" pitchFamily="18" charset="0"/>
            </a:endParaRPr>
          </a:p>
          <a:p>
            <a:pPr algn="ctr"/>
            <a:endParaRPr lang="en-US" sz="1800" dirty="0">
              <a:latin typeface="Book Antiqua" panose="02040602050305030304" pitchFamily="18" charset="0"/>
            </a:endParaRPr>
          </a:p>
          <a:p>
            <a:pPr algn="ctr"/>
            <a:r>
              <a:rPr lang="en-US" sz="1800" dirty="0">
                <a:latin typeface="Book Antiqua" panose="02040602050305030304" pitchFamily="18" charset="0"/>
              </a:rPr>
              <a:t>Shreya Agarwal</a:t>
            </a:r>
          </a:p>
          <a:p>
            <a:pPr algn="ctr"/>
            <a:r>
              <a:rPr lang="en-US" sz="1800" b="1" dirty="0">
                <a:latin typeface="Book Antiqua" panose="02040602050305030304" pitchFamily="18" charset="0"/>
              </a:rPr>
              <a:t>Faculty Advisors</a:t>
            </a:r>
            <a:r>
              <a:rPr lang="en-US" sz="1800" dirty="0">
                <a:latin typeface="Book Antiqua" panose="02040602050305030304" pitchFamily="18" charset="0"/>
              </a:rPr>
              <a:t>: Dr. </a:t>
            </a:r>
            <a:r>
              <a:rPr lang="en-US" sz="1800" dirty="0" err="1">
                <a:latin typeface="Book Antiqua" panose="02040602050305030304" pitchFamily="18" charset="0"/>
              </a:rPr>
              <a:t>Daehan</a:t>
            </a:r>
            <a:r>
              <a:rPr lang="en-US" sz="1800" dirty="0">
                <a:latin typeface="Book Antiqua" panose="02040602050305030304" pitchFamily="18" charset="0"/>
              </a:rPr>
              <a:t> Won</a:t>
            </a:r>
            <a:endParaRPr lang="en-US" dirty="0">
              <a:latin typeface="Book Antiqua" panose="02040602050305030304" pitchFamily="18" charset="0"/>
            </a:endParaRPr>
          </a:p>
          <a:p>
            <a:pPr algn="ctr"/>
            <a:r>
              <a:rPr lang="en-US" sz="1800" b="1" dirty="0">
                <a:solidFill>
                  <a:schemeClr val="bg2"/>
                </a:solidFill>
                <a:latin typeface="Book Antiqua" panose="02040602050305030304" pitchFamily="18" charset="0"/>
              </a:rPr>
              <a:t>Watson Institute for Systems Excellence</a:t>
            </a:r>
          </a:p>
          <a:p>
            <a:pPr algn="ctr"/>
            <a:r>
              <a:rPr lang="en-US" sz="1800" dirty="0">
                <a:solidFill>
                  <a:schemeClr val="bg2"/>
                </a:solidFill>
                <a:latin typeface="Book Antiqua" panose="02040602050305030304" pitchFamily="18" charset="0"/>
              </a:rPr>
              <a:t>State University of New York at Binghamton</a:t>
            </a:r>
          </a:p>
          <a:p>
            <a:pPr algn="ctr"/>
            <a:r>
              <a:rPr lang="en-US" sz="1800" b="1" dirty="0">
                <a:solidFill>
                  <a:schemeClr val="bg2"/>
                </a:solidFill>
                <a:latin typeface="Book Antiqua" panose="02040602050305030304" pitchFamily="18" charset="0"/>
              </a:rPr>
              <a:t>April 28</a:t>
            </a:r>
            <a:r>
              <a:rPr lang="en-US" sz="1800" b="1" baseline="30000" dirty="0">
                <a:solidFill>
                  <a:schemeClr val="bg2"/>
                </a:solidFill>
                <a:latin typeface="Book Antiqua" panose="02040602050305030304" pitchFamily="18" charset="0"/>
              </a:rPr>
              <a:t>th</a:t>
            </a:r>
            <a:r>
              <a:rPr lang="en-US" sz="1800" b="1" dirty="0">
                <a:solidFill>
                  <a:schemeClr val="bg2"/>
                </a:solidFill>
                <a:latin typeface="Book Antiqua" panose="02040602050305030304" pitchFamily="18" charset="0"/>
              </a:rPr>
              <a:t>, 2025</a:t>
            </a:r>
            <a:endParaRPr lang="en-IN" sz="1800" b="1" dirty="0">
              <a:solidFill>
                <a:schemeClr val="bg2"/>
              </a:solidFill>
              <a:latin typeface="Book Antiqua" panose="02040602050305030304" pitchFamily="18" charset="0"/>
            </a:endParaRPr>
          </a:p>
          <a:p>
            <a:endParaRPr lang="en-IN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319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82E6-9169-494E-93E9-6656A019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Challenges in Detection and diagnosis</a:t>
            </a:r>
          </a:p>
        </p:txBody>
      </p:sp>
      <p:pic>
        <p:nvPicPr>
          <p:cNvPr id="25" name="Picture 9" descr="A close-up of an x-ray of a body&#10;&#10;Description automatically generated">
            <a:extLst>
              <a:ext uri="{FF2B5EF4-FFF2-40B4-BE49-F238E27FC236}">
                <a16:creationId xmlns:a16="http://schemas.microsoft.com/office/drawing/2014/main" id="{61C572FA-E74D-46C7-B646-50217390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57" y="1088574"/>
            <a:ext cx="2160590" cy="158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0D48EC3-8C52-46E3-A03A-28246C31BBAA}"/>
              </a:ext>
            </a:extLst>
          </p:cNvPr>
          <p:cNvGrpSpPr/>
          <p:nvPr/>
        </p:nvGrpSpPr>
        <p:grpSpPr>
          <a:xfrm>
            <a:off x="9032870" y="2954605"/>
            <a:ext cx="2155977" cy="2862681"/>
            <a:chOff x="8974441" y="3420037"/>
            <a:chExt cx="2155977" cy="2862681"/>
          </a:xfrm>
        </p:grpSpPr>
        <p:pic>
          <p:nvPicPr>
            <p:cNvPr id="28" name="Picture 11" descr="A close-up of a scan&#10;&#10;Description automatically generated">
              <a:extLst>
                <a:ext uri="{FF2B5EF4-FFF2-40B4-BE49-F238E27FC236}">
                  <a16:creationId xmlns:a16="http://schemas.microsoft.com/office/drawing/2014/main" id="{1304A9EC-1F54-47A2-B2A6-86555236A10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4441" y="3420037"/>
              <a:ext cx="2155977" cy="1581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E33915-60CA-4654-9113-EF79E50EEB40}"/>
                </a:ext>
              </a:extLst>
            </p:cNvPr>
            <p:cNvGrpSpPr/>
            <p:nvPr/>
          </p:nvGrpSpPr>
          <p:grpSpPr>
            <a:xfrm>
              <a:off x="9017300" y="5167518"/>
              <a:ext cx="2111958" cy="1115200"/>
              <a:chOff x="8516558" y="5134861"/>
              <a:chExt cx="2111958" cy="11152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2B29444-E673-4130-A03C-86311506BB4D}"/>
                  </a:ext>
                </a:extLst>
              </p:cNvPr>
              <p:cNvGrpSpPr/>
              <p:nvPr/>
            </p:nvGrpSpPr>
            <p:grpSpPr>
              <a:xfrm>
                <a:off x="8516558" y="5973062"/>
                <a:ext cx="2111958" cy="276999"/>
                <a:chOff x="8516558" y="5842433"/>
                <a:chExt cx="2111958" cy="276999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0B7530C-F2C9-4B1A-A2BD-362364E3B16B}"/>
                    </a:ext>
                  </a:extLst>
                </p:cNvPr>
                <p:cNvSpPr txBox="1"/>
                <p:nvPr/>
              </p:nvSpPr>
              <p:spPr>
                <a:xfrm>
                  <a:off x="8704953" y="5842433"/>
                  <a:ext cx="1923563" cy="276999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en-US" sz="1200" dirty="0">
                      <a:latin typeface="Book Antiqua" panose="02040602050305030304" pitchFamily="18" charset="0"/>
                      <a:ea typeface="微软雅黑"/>
                      <a:cs typeface="Posterama" panose="020B0504020200020000" pitchFamily="34" charset="0"/>
                    </a:rPr>
                    <a:t>Abdominal aorta</a:t>
                  </a:r>
                  <a:endParaRPr lang="en-US" sz="1200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AB1C565-D785-4373-A63C-BBBF18E00E26}"/>
                    </a:ext>
                  </a:extLst>
                </p:cNvPr>
                <p:cNvSpPr/>
                <p:nvPr/>
              </p:nvSpPr>
              <p:spPr>
                <a:xfrm>
                  <a:off x="8516558" y="5902172"/>
                  <a:ext cx="182880" cy="185057"/>
                </a:xfrm>
                <a:prstGeom prst="rect">
                  <a:avLst/>
                </a:prstGeom>
                <a:solidFill>
                  <a:srgbClr val="52FFFF"/>
                </a:solidFill>
                <a:ln>
                  <a:solidFill>
                    <a:srgbClr val="52FF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703C688-2E10-4E98-92AC-47931C9A1A9D}"/>
                  </a:ext>
                </a:extLst>
              </p:cNvPr>
              <p:cNvGrpSpPr/>
              <p:nvPr/>
            </p:nvGrpSpPr>
            <p:grpSpPr>
              <a:xfrm>
                <a:off x="8516558" y="5690033"/>
                <a:ext cx="2111958" cy="276999"/>
                <a:chOff x="8516558" y="5842433"/>
                <a:chExt cx="2111958" cy="276999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CFFB9C-81E2-4654-A8D7-266A03032608}"/>
                    </a:ext>
                  </a:extLst>
                </p:cNvPr>
                <p:cNvSpPr txBox="1"/>
                <p:nvPr/>
              </p:nvSpPr>
              <p:spPr>
                <a:xfrm>
                  <a:off x="8704953" y="5842433"/>
                  <a:ext cx="1923563" cy="276999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200" dirty="0">
                      <a:latin typeface="Book Antiqua"/>
                      <a:ea typeface="微软雅黑"/>
                      <a:cs typeface="Posterama"/>
                    </a:rPr>
                    <a:t>Portal vein</a:t>
                  </a:r>
                  <a:endParaRPr lang="en-US" sz="1100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5A65A0A-36C3-4136-A797-554F8F7E8FB8}"/>
                    </a:ext>
                  </a:extLst>
                </p:cNvPr>
                <p:cNvSpPr/>
                <p:nvPr/>
              </p:nvSpPr>
              <p:spPr>
                <a:xfrm>
                  <a:off x="8516558" y="5907832"/>
                  <a:ext cx="182880" cy="185057"/>
                </a:xfrm>
                <a:prstGeom prst="rect">
                  <a:avLst/>
                </a:prstGeom>
                <a:solidFill>
                  <a:srgbClr val="FFF700"/>
                </a:solidFill>
                <a:ln>
                  <a:solidFill>
                    <a:srgbClr val="FFF7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B8BDD6A-8967-4060-B467-05D086C91C11}"/>
                  </a:ext>
                </a:extLst>
              </p:cNvPr>
              <p:cNvGrpSpPr/>
              <p:nvPr/>
            </p:nvGrpSpPr>
            <p:grpSpPr>
              <a:xfrm>
                <a:off x="8522073" y="5417890"/>
                <a:ext cx="2106443" cy="276999"/>
                <a:chOff x="8522073" y="5842433"/>
                <a:chExt cx="2106443" cy="276999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849B9BF-9793-4DDC-80DA-FE47C286BE72}"/>
                    </a:ext>
                  </a:extLst>
                </p:cNvPr>
                <p:cNvSpPr txBox="1"/>
                <p:nvPr/>
              </p:nvSpPr>
              <p:spPr>
                <a:xfrm>
                  <a:off x="8704953" y="5842433"/>
                  <a:ext cx="1923563" cy="276999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200" dirty="0">
                      <a:latin typeface="Book Antiqua"/>
                      <a:ea typeface="微软雅黑"/>
                      <a:cs typeface="Posterama"/>
                    </a:rPr>
                    <a:t>Tumor mass</a:t>
                  </a:r>
                  <a:endParaRPr lang="en-US" sz="1100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D8469D6-079C-42AC-83EB-9A5416F44482}"/>
                    </a:ext>
                  </a:extLst>
                </p:cNvPr>
                <p:cNvSpPr/>
                <p:nvPr/>
              </p:nvSpPr>
              <p:spPr>
                <a:xfrm>
                  <a:off x="8522073" y="5896946"/>
                  <a:ext cx="182880" cy="185057"/>
                </a:xfrm>
                <a:prstGeom prst="rect">
                  <a:avLst/>
                </a:prstGeom>
                <a:solidFill>
                  <a:srgbClr val="56FA00"/>
                </a:solidFill>
                <a:ln>
                  <a:solidFill>
                    <a:srgbClr val="56FA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B356819-E012-41B3-A07A-6A05667C8BE0}"/>
                  </a:ext>
                </a:extLst>
              </p:cNvPr>
              <p:cNvGrpSpPr/>
              <p:nvPr/>
            </p:nvGrpSpPr>
            <p:grpSpPr>
              <a:xfrm>
                <a:off x="8516558" y="5134861"/>
                <a:ext cx="2111958" cy="276999"/>
                <a:chOff x="8516558" y="5842433"/>
                <a:chExt cx="2111958" cy="276999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2CE3577-FB58-4168-A6B4-5D55DCC33D99}"/>
                    </a:ext>
                  </a:extLst>
                </p:cNvPr>
                <p:cNvSpPr txBox="1"/>
                <p:nvPr/>
              </p:nvSpPr>
              <p:spPr>
                <a:xfrm>
                  <a:off x="8704953" y="5842433"/>
                  <a:ext cx="1923563" cy="276999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200" dirty="0">
                      <a:latin typeface="Book Antiqua"/>
                      <a:ea typeface="微软雅黑"/>
                      <a:cs typeface="Posterama"/>
                    </a:rPr>
                    <a:t>Liver</a:t>
                  </a:r>
                  <a:endParaRPr lang="en-US" sz="1100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7D422B8-14D1-40F3-9936-E3F2BF04CBC5}"/>
                    </a:ext>
                  </a:extLst>
                </p:cNvPr>
                <p:cNvSpPr/>
                <p:nvPr/>
              </p:nvSpPr>
              <p:spPr>
                <a:xfrm>
                  <a:off x="8516558" y="5916288"/>
                  <a:ext cx="182880" cy="185057"/>
                </a:xfrm>
                <a:prstGeom prst="rect">
                  <a:avLst/>
                </a:prstGeom>
                <a:solidFill>
                  <a:srgbClr val="F50E00"/>
                </a:solidFill>
                <a:ln>
                  <a:solidFill>
                    <a:srgbClr val="F50E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A9CD402E-A1FC-43C4-B2FF-3407F42D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063" y="1023938"/>
            <a:ext cx="8435075" cy="485616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Subtle boundaries make tissue distinction difficult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Tumors’ varying shapes and sizes complicate modeling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Manual tumor annotation is slow, delaying treatment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Reliable early detection methods are lacking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Limited data affects prediction accuracy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1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82E6-9169-494E-93E9-6656A019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Standard Approaches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A9CD402E-A1FC-43C4-B2FF-3407F42D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063" y="1023938"/>
            <a:ext cx="11426455" cy="485616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Current ML and DL models rely on limited, annotated datasets [1] and may struggle with new data due to overfitting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They achieve about 95% accuracy in HCC prediction [2]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BC044-78E8-4E6C-8B53-8D32D1139E7C}"/>
              </a:ext>
            </a:extLst>
          </p:cNvPr>
          <p:cNvSpPr txBox="1"/>
          <p:nvPr/>
        </p:nvSpPr>
        <p:spPr>
          <a:xfrm>
            <a:off x="3870542" y="5572452"/>
            <a:ext cx="4265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1] 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hlinkClick r:id="rId2"/>
              </a:rPr>
              <a:t>https://doi.org/10.48550/arXiv.2303.14869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[2] </a:t>
            </a:r>
            <a:r>
              <a:rPr lang="en-US" dirty="0">
                <a:latin typeface="Book Antiqua" panose="02040602050305030304" pitchFamily="18" charset="0"/>
                <a:hlinkClick r:id="rId3"/>
              </a:rPr>
              <a:t>https://doi.org/10.48550/arXiv.2311.11520</a:t>
            </a:r>
            <a:r>
              <a:rPr lang="en-US" dirty="0">
                <a:latin typeface="Book Antiqua" panose="02040602050305030304" pitchFamily="18" charset="0"/>
              </a:rPr>
              <a:t> </a:t>
            </a: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4C1DE1-D3D3-4CDA-9BCB-834A0152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11492"/>
              </p:ext>
            </p:extLst>
          </p:nvPr>
        </p:nvGraphicFramePr>
        <p:xfrm>
          <a:off x="609600" y="3235801"/>
          <a:ext cx="10972800" cy="30480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2521803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7972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7D5E756-1A53-42CA-B211-E8BAD0D01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235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C2AEDAA-B84F-448A-893B-23211FD70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235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86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82E6-9169-494E-93E9-6656A019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of Generative AI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A9CD402E-A1FC-43C4-B2FF-3407F42D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063" y="1023938"/>
            <a:ext cx="11476559" cy="485616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Generative AI (e.g., GANs, diffusion models) creates realistic synthetic medical images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Synthetic images support data augmentation, enhancing model generalization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Diverse synthetic images of early HCC improve early and accurate detection without the need of manual annotations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Training on synthetic images boosts model robustness, potentially raising accuracy above 95%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3CB88-BCF0-47CF-8E25-52A5B123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98" y="3452019"/>
            <a:ext cx="8472117" cy="25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3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82E6-9169-494E-93E9-6656A019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A8D624-D9D8-4230-A7FC-E79AC9D56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61793"/>
              </p:ext>
            </p:extLst>
          </p:nvPr>
        </p:nvGraphicFramePr>
        <p:xfrm>
          <a:off x="358383" y="1063559"/>
          <a:ext cx="11475234" cy="4890333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1251455">
                  <a:extLst>
                    <a:ext uri="{9D8B030D-6E8A-4147-A177-3AD203B41FA5}">
                      <a16:colId xmlns:a16="http://schemas.microsoft.com/office/drawing/2014/main" val="1184226756"/>
                    </a:ext>
                  </a:extLst>
                </a:gridCol>
                <a:gridCol w="1318484">
                  <a:extLst>
                    <a:ext uri="{9D8B030D-6E8A-4147-A177-3AD203B41FA5}">
                      <a16:colId xmlns:a16="http://schemas.microsoft.com/office/drawing/2014/main" val="1792431484"/>
                    </a:ext>
                  </a:extLst>
                </a:gridCol>
                <a:gridCol w="2823330">
                  <a:extLst>
                    <a:ext uri="{9D8B030D-6E8A-4147-A177-3AD203B41FA5}">
                      <a16:colId xmlns:a16="http://schemas.microsoft.com/office/drawing/2014/main" val="129261105"/>
                    </a:ext>
                  </a:extLst>
                </a:gridCol>
                <a:gridCol w="3057901">
                  <a:extLst>
                    <a:ext uri="{9D8B030D-6E8A-4147-A177-3AD203B41FA5}">
                      <a16:colId xmlns:a16="http://schemas.microsoft.com/office/drawing/2014/main" val="1076903749"/>
                    </a:ext>
                  </a:extLst>
                </a:gridCol>
                <a:gridCol w="3024064">
                  <a:extLst>
                    <a:ext uri="{9D8B030D-6E8A-4147-A177-3AD203B41FA5}">
                      <a16:colId xmlns:a16="http://schemas.microsoft.com/office/drawing/2014/main" val="3733330916"/>
                    </a:ext>
                  </a:extLst>
                </a:gridCol>
              </a:tblGrid>
              <a:tr h="3390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Book Antiqua"/>
                        </a:rPr>
                        <a:t>Author(s)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ook Antiqua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ook Antiqua"/>
                        </a:rPr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ook Antiqua"/>
                        </a:rPr>
                        <a:t>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Book Antiqua"/>
                        </a:rPr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563851"/>
                  </a:ext>
                </a:extLst>
              </a:tr>
              <a:tr h="132385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  <a:sym typeface="Arial"/>
                        </a:rPr>
                        <a:t>Hu, Q., Chen, Y., Xiao, J., Sun, S., Chen, J., Yuille, A. L., &amp; Zhou, Z. (2023)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Label-Free Tumor Segmentation + Synthetic Tumor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Synthetic tumors were generated with shape, texture, and size variations, avoiding vessel collisions, evaluated with DSC and Visual Turing Test, and validated across datasets for 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Achieved DSC of 59.81%, surpassing real-data models (57.63%)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Identified tumors as small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Radiologists struggled to tell real and synthetic tumors apart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Struggled with extreme tumor sizes/intensities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Model affected by imaging differences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GANs or diffusion models could improve realism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6276"/>
                  </a:ext>
                </a:extLst>
              </a:tr>
              <a:tr h="1528468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  <a:sym typeface="Arial"/>
                        </a:rPr>
                        <a:t>Wu, L., Zhuang, J., Ni, X., &amp; Chen, H. (2024)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AI-Driven Tumor Synthesis + Image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a GAN-based approach to dynamically synthesize tumors and filters low-quality ones using a trained </a:t>
                      </a:r>
                      <a:r>
                        <a:rPr lang="en-US" dirty="0" err="1"/>
                        <a:t>segmentor</a:t>
                      </a:r>
                      <a:r>
                        <a:rPr lang="en-US" dirty="0"/>
                        <a:t> as a discriminator, ensuring realistic placement within organ boundaries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Achieves 8.9% DSC gain, outperforming state-of-the-art methods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Removes low-quality synthetic tumors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Universal model outperforms specialized ones with large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Limited to three tumor types (liver, pancreas, kidney)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Performance gain plateaus beyond 6k cases.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Stability issues with diverse datasets need further refinement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79529"/>
                  </a:ext>
                </a:extLst>
              </a:tr>
              <a:tr h="159475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  <a:sym typeface="Arial"/>
                        </a:rPr>
                        <a:t>Liu, Y., Meng, L., &amp; Zhong, J. (2021)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AI-Driven Tumor Synthesis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MAGAN (Mask Attention GAN) to synthesize liver CT images with tumors for dataset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Achieves 6.5% DSC gain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Achieved PSNR of </a:t>
                      </a:r>
                      <a:r>
                        <a:rPr lang="en-US" b="0" dirty="0"/>
                        <a:t>64.72 dB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dirty="0"/>
                        <a:t>Radiologists struggled to tell real and synthetic tumors apart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Minor color inconsistencies in tumors noted by radiologists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Extendable to MR, PET, and other imaging types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Training took ~10 hours, requiring significant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98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67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without Synthetic Tumors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Applied Attention U-Net on </a:t>
            </a:r>
            <a:r>
              <a:rPr lang="en-US" sz="2000" dirty="0" err="1"/>
              <a:t>LiTS</a:t>
            </a:r>
            <a:r>
              <a:rPr lang="en-US" sz="2000" dirty="0"/>
              <a:t> dataset using Stratified K-Fold Cross-Validation, incorporating Sobel edge detection on all slices to enhance boundary precision and improve segmentation performance (using 28 Samples)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C27970F-6AC6-43EB-B070-1E76C0A9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63068"/>
              </p:ext>
            </p:extLst>
          </p:nvPr>
        </p:nvGraphicFramePr>
        <p:xfrm>
          <a:off x="1199399" y="2387016"/>
          <a:ext cx="9554576" cy="2130006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816855">
                  <a:extLst>
                    <a:ext uri="{9D8B030D-6E8A-4147-A177-3AD203B41FA5}">
                      <a16:colId xmlns:a16="http://schemas.microsoft.com/office/drawing/2014/main" val="4135078627"/>
                    </a:ext>
                  </a:extLst>
                </a:gridCol>
                <a:gridCol w="1754462">
                  <a:extLst>
                    <a:ext uri="{9D8B030D-6E8A-4147-A177-3AD203B41FA5}">
                      <a16:colId xmlns:a16="http://schemas.microsoft.com/office/drawing/2014/main" val="397924537"/>
                    </a:ext>
                  </a:extLst>
                </a:gridCol>
                <a:gridCol w="1853852">
                  <a:extLst>
                    <a:ext uri="{9D8B030D-6E8A-4147-A177-3AD203B41FA5}">
                      <a16:colId xmlns:a16="http://schemas.microsoft.com/office/drawing/2014/main" val="937785228"/>
                    </a:ext>
                  </a:extLst>
                </a:gridCol>
                <a:gridCol w="1944549">
                  <a:extLst>
                    <a:ext uri="{9D8B030D-6E8A-4147-A177-3AD203B41FA5}">
                      <a16:colId xmlns:a16="http://schemas.microsoft.com/office/drawing/2014/main" val="1726437060"/>
                    </a:ext>
                  </a:extLst>
                </a:gridCol>
                <a:gridCol w="1592429">
                  <a:extLst>
                    <a:ext uri="{9D8B030D-6E8A-4147-A177-3AD203B41FA5}">
                      <a16:colId xmlns:a16="http://schemas.microsoft.com/office/drawing/2014/main" val="2248003460"/>
                    </a:ext>
                  </a:extLst>
                </a:gridCol>
                <a:gridCol w="1592429">
                  <a:extLst>
                    <a:ext uri="{9D8B030D-6E8A-4147-A177-3AD203B41FA5}">
                      <a16:colId xmlns:a16="http://schemas.microsoft.com/office/drawing/2014/main" val="733570815"/>
                    </a:ext>
                  </a:extLst>
                </a:gridCol>
              </a:tblGrid>
              <a:tr h="465226">
                <a:tc>
                  <a:txBody>
                    <a:bodyPr/>
                    <a:lstStyle/>
                    <a:p>
                      <a:r>
                        <a:rPr lang="en-US" dirty="0"/>
                        <a:t>Folds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Dice Coeff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Dice Coeff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Dice Coeff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30326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82222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65434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297596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4432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86315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A27136-C838-4EBE-AF70-97B189DC9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293657"/>
              </p:ext>
            </p:extLst>
          </p:nvPr>
        </p:nvGraphicFramePr>
        <p:xfrm>
          <a:off x="2772111" y="5092382"/>
          <a:ext cx="6096000" cy="741680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57886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696247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365279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954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Avg.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Avg. 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29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98.37 (+- 0.48)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98525.85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37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760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- 28 Samples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9A3496-E0CE-4F5A-A08F-BDD94B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9" y="977901"/>
            <a:ext cx="2504045" cy="1878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0450F-22DA-4191-8953-7656ED928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67" y="1000630"/>
            <a:ext cx="2253641" cy="1878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00873-CE78-4523-B69A-88D41D3E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52" y="1017689"/>
            <a:ext cx="2349470" cy="1762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FAF21-8C69-4186-9D25-7B5620472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601" y="999762"/>
            <a:ext cx="2473617" cy="20613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52EBD4-F8BE-46CA-8B83-E9219EB30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06" y="3093369"/>
            <a:ext cx="2572757" cy="19295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B20456-F105-400A-ACBC-555EC91D6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867" y="3173742"/>
            <a:ext cx="2253641" cy="18780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51EE20-DC5F-4DD9-9577-924603029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4170" y="3173742"/>
            <a:ext cx="2425034" cy="18187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896E4E-388C-411D-8885-A0C7BDCF08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517" y="3120367"/>
            <a:ext cx="2473616" cy="20613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8570E-7445-4C7A-BEE5-77242FAC1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5723" y="2208958"/>
            <a:ext cx="2572757" cy="192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7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247F-78C9-1FAE-B820-1054BB19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C6E74-3475-901F-77CD-573D00C3B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64F2DC-C7C0-400A-AF4A-FBC39958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324956"/>
            <a:ext cx="4835742" cy="169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CDD205-B2C7-4869-81B5-246B5F15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773" y="1232361"/>
            <a:ext cx="4835742" cy="169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C1EF08C4-87AB-4EE7-AF5C-74B46EA834DE}"/>
              </a:ext>
            </a:extLst>
          </p:cNvPr>
          <p:cNvSpPr/>
          <p:nvPr/>
        </p:nvSpPr>
        <p:spPr>
          <a:xfrm>
            <a:off x="5582085" y="2059828"/>
            <a:ext cx="289143" cy="288803"/>
          </a:xfrm>
          <a:prstGeom prst="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24475-8A75-45D2-B774-232A915850AC}"/>
              </a:ext>
            </a:extLst>
          </p:cNvPr>
          <p:cNvSpPr txBox="1"/>
          <p:nvPr/>
        </p:nvSpPr>
        <p:spPr>
          <a:xfrm>
            <a:off x="1590805" y="1031988"/>
            <a:ext cx="99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ook Antiqua" panose="02040602050305030304" pitchFamily="18" charset="0"/>
              </a:rPr>
              <a:t>DCGAN x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5B077-0980-4661-943C-E244E5CCA5A9}"/>
              </a:ext>
            </a:extLst>
          </p:cNvPr>
          <p:cNvSpPr txBox="1"/>
          <p:nvPr/>
        </p:nvSpPr>
        <p:spPr>
          <a:xfrm>
            <a:off x="8388263" y="1031988"/>
            <a:ext cx="832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ook Antiqua" panose="02040602050305030304" pitchFamily="18" charset="0"/>
              </a:rPr>
              <a:t>WGAN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03258B-A70B-483C-9EE8-CF34A010EE7D}"/>
              </a:ext>
            </a:extLst>
          </p:cNvPr>
          <p:cNvSpPr/>
          <p:nvPr/>
        </p:nvSpPr>
        <p:spPr>
          <a:xfrm rot="5400000">
            <a:off x="5440681" y="2902745"/>
            <a:ext cx="571950" cy="2294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E3E279-3D3C-44B8-BFD0-E3EBAE2D30A1}"/>
              </a:ext>
            </a:extLst>
          </p:cNvPr>
          <p:cNvGrpSpPr/>
          <p:nvPr/>
        </p:nvGrpSpPr>
        <p:grpSpPr>
          <a:xfrm>
            <a:off x="2724849" y="3355773"/>
            <a:ext cx="5774171" cy="1682455"/>
            <a:chOff x="1957824" y="3384561"/>
            <a:chExt cx="5774171" cy="168245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1A9330-83E4-4A10-9B8F-7E679EC75A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4"/>
            <a:stretch/>
          </p:blipFill>
          <p:spPr bwMode="auto">
            <a:xfrm>
              <a:off x="2738670" y="3384561"/>
              <a:ext cx="4835742" cy="1682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523024-180E-4929-B459-127F8D6B0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7824" y="3840535"/>
              <a:ext cx="954483" cy="985274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B878DC-60A3-4C38-93BB-E0CF7DC9F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804" t="17136" r="7714" b="14974"/>
            <a:stretch/>
          </p:blipFill>
          <p:spPr>
            <a:xfrm>
              <a:off x="2193770" y="4041874"/>
              <a:ext cx="718537" cy="68528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6E1DDAB-513B-43DD-A308-4E6B66390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804" t="17136" r="7714" b="14974"/>
            <a:stretch/>
          </p:blipFill>
          <p:spPr>
            <a:xfrm>
              <a:off x="2340304" y="4157670"/>
              <a:ext cx="648843" cy="618811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0FEAEE-BD67-4888-ADD3-05A2CB14E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804" t="17136" r="7714" b="14974"/>
            <a:stretch/>
          </p:blipFill>
          <p:spPr>
            <a:xfrm>
              <a:off x="7083152" y="4081715"/>
              <a:ext cx="648843" cy="618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30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247F-78C9-1FAE-B820-1054BB19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C6E74-3475-901F-77CD-573D00C3B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B2C567-14E9-4B03-99A0-B7F63743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70831"/>
            <a:ext cx="5180235" cy="25006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EE42A9-8CBE-4E9C-A88B-7C760AAF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59" y="3670831"/>
            <a:ext cx="5167678" cy="23527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B0FDB1-9E00-414E-95CD-13BED4342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468" y="1000630"/>
            <a:ext cx="4588733" cy="25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3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Tumor Evaluation - SSIM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SSIM (Structural Similarity Index) is a perceptual metric for assessing image quality by comparing luminance, contrast, and structure between two images. 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Its value ranges from 0 to 1, where 1 indicates perfect similarity and 0 indicates no similarity.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43C939-D2A2-ECF7-BBEF-9691FB85D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704813"/>
            <a:ext cx="6003544" cy="294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07C801-C00D-02D2-01A7-8D597EDD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70084"/>
            <a:ext cx="5013449" cy="34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86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49304-E325-8681-ED44-10027EB6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96B-0BD4-D0B6-41D9-A51889D5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Liver Tumor Image Generation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59519-1254-4945-B4A9-48D26824D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DDB1A32-0145-8D7C-D9E7-A721989BBBB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Identified healthy liver images from Lits Dataset with labels only 0 and 1 across the complete 3D image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Pick one random spot in the liver to be the center for the tumor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Check the size of the tumor and adjust its placement so it fits within the liver boundaries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Replace the liver tissue in that area with the tumor image and update the map to mark it as tumor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778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body" idx="1"/>
          </p:nvPr>
        </p:nvSpPr>
        <p:spPr>
          <a:xfrm>
            <a:off x="406400" y="1000630"/>
            <a:ext cx="10972800" cy="485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200" dirty="0"/>
              <a:t>Methodology</a:t>
            </a: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200" dirty="0"/>
              <a:t>Results</a:t>
            </a: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200" dirty="0"/>
              <a:t>Next Steps</a:t>
            </a:r>
            <a:endParaRPr sz="2200" dirty="0"/>
          </a:p>
          <a:p>
            <a:pPr marL="742950" lvl="1" indent="-1460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/>
          </a:p>
          <a:p>
            <a:pPr marL="742950" lvl="1" indent="-1460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dirty="0"/>
          </a:p>
        </p:txBody>
      </p:sp>
      <p:sp>
        <p:nvSpPr>
          <p:cNvPr id="129" name="Google Shape;129;p2"/>
          <p:cNvSpPr txBox="1">
            <a:spLocks noGrp="1"/>
          </p:cNvSpPr>
          <p:nvPr>
            <p:ph type="title"/>
          </p:nvPr>
        </p:nvSpPr>
        <p:spPr>
          <a:xfrm>
            <a:off x="406400" y="279748"/>
            <a:ext cx="113284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Image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Mean MSE is relatively low across volumes, indicating that the pixel-level error between predicted and ground truth slices is minimal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Mean SSIM remains consistently high, suggesting strong structural similarity and accurate reconstruction of shape and edges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Mean PSNR values are also high, reflecting a low level of noise and high fidelity in the predicted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4EF71-05ED-403B-852A-CD4DFB03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07" y="3285850"/>
            <a:ext cx="9549500" cy="26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5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without Synthetic Tumors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Applied Attention U-Net on </a:t>
            </a:r>
            <a:r>
              <a:rPr lang="en-US" sz="2000" dirty="0" err="1"/>
              <a:t>LiTS</a:t>
            </a:r>
            <a:r>
              <a:rPr lang="en-US" sz="2000" dirty="0"/>
              <a:t> dataset using Stratified K-Fold Cross-Validation, incorporating Sobel edge detection on all slices to enhance boundary precision and improve segmentation performance considering top 300 slices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C27970F-6AC6-43EB-B070-1E76C0A9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90840"/>
              </p:ext>
            </p:extLst>
          </p:nvPr>
        </p:nvGraphicFramePr>
        <p:xfrm>
          <a:off x="1907611" y="2387016"/>
          <a:ext cx="7610027" cy="2130006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816855">
                  <a:extLst>
                    <a:ext uri="{9D8B030D-6E8A-4147-A177-3AD203B41FA5}">
                      <a16:colId xmlns:a16="http://schemas.microsoft.com/office/drawing/2014/main" val="4135078627"/>
                    </a:ext>
                  </a:extLst>
                </a:gridCol>
                <a:gridCol w="1754462">
                  <a:extLst>
                    <a:ext uri="{9D8B030D-6E8A-4147-A177-3AD203B41FA5}">
                      <a16:colId xmlns:a16="http://schemas.microsoft.com/office/drawing/2014/main" val="397924537"/>
                    </a:ext>
                  </a:extLst>
                </a:gridCol>
                <a:gridCol w="1853852">
                  <a:extLst>
                    <a:ext uri="{9D8B030D-6E8A-4147-A177-3AD203B41FA5}">
                      <a16:colId xmlns:a16="http://schemas.microsoft.com/office/drawing/2014/main" val="937785228"/>
                    </a:ext>
                  </a:extLst>
                </a:gridCol>
                <a:gridCol w="1592429">
                  <a:extLst>
                    <a:ext uri="{9D8B030D-6E8A-4147-A177-3AD203B41FA5}">
                      <a16:colId xmlns:a16="http://schemas.microsoft.com/office/drawing/2014/main" val="2248003460"/>
                    </a:ext>
                  </a:extLst>
                </a:gridCol>
                <a:gridCol w="1592429">
                  <a:extLst>
                    <a:ext uri="{9D8B030D-6E8A-4147-A177-3AD203B41FA5}">
                      <a16:colId xmlns:a16="http://schemas.microsoft.com/office/drawing/2014/main" val="733570815"/>
                    </a:ext>
                  </a:extLst>
                </a:gridCol>
              </a:tblGrid>
              <a:tr h="465226">
                <a:tc>
                  <a:txBody>
                    <a:bodyPr/>
                    <a:lstStyle/>
                    <a:p>
                      <a:r>
                        <a:rPr lang="en-US" dirty="0"/>
                        <a:t>Folds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Dice Coeff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Dice Coeff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30326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82222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65434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297596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4432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86315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A27136-C838-4EBE-AF70-97B189DC9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231337"/>
              </p:ext>
            </p:extLst>
          </p:nvPr>
        </p:nvGraphicFramePr>
        <p:xfrm>
          <a:off x="2772111" y="5092382"/>
          <a:ext cx="4572000" cy="741680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57886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365279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954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Avg. 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29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22199.06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37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62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– Loss &amp; Dice Graph(2/3)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CF0EE-460A-482D-AD99-FB8A1069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7" y="1105057"/>
            <a:ext cx="2423160" cy="1817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54DAE7-41CF-46E2-9721-5210AF42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97" y="3332326"/>
            <a:ext cx="2423160" cy="18173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B2A0E7-2A66-4178-86DF-F58296F1B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5" y="1100062"/>
            <a:ext cx="2423160" cy="18173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1753BA-09DA-4040-878E-8970B85C0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93" y="3332326"/>
            <a:ext cx="2423160" cy="18173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9EFAA9-2FD2-463A-BCC1-11DB022C5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420" y="1101098"/>
            <a:ext cx="2423160" cy="18173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FF4ECF-DB48-4E24-96E1-93738BE3C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4420" y="3327330"/>
            <a:ext cx="2423160" cy="18173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6ABC24-7E22-440A-80BF-ABC2FE16C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087" y="1100062"/>
            <a:ext cx="2423160" cy="18173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7E1D40-C8E7-4B1B-9397-33C57CBC17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7372" y="3332326"/>
            <a:ext cx="2423160" cy="18173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477F98-7DA0-456F-BF6F-8F24DC81E2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5863" y="1022115"/>
            <a:ext cx="2423160" cy="18173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E5C545-6AB7-48DA-A552-316A5DCE78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532" y="3334150"/>
            <a:ext cx="2423160" cy="1817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7C66817-E5B3-41DA-B5E4-390D5AFB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7" y="1096092"/>
            <a:ext cx="2423160" cy="18173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78AF75-CB14-4AA5-81F6-F55901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5" y="1091097"/>
            <a:ext cx="2423160" cy="18173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29E4B84-8064-4A80-83E1-107598AEB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420" y="1092133"/>
            <a:ext cx="2423160" cy="181736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7733DD-5F4E-4CE2-A15C-06E3675B1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087" y="1091097"/>
            <a:ext cx="2423160" cy="18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79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– CM &amp; AUC Curve(3/3)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F335E-B66B-42C7-B8BB-73160668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3" y="1119596"/>
            <a:ext cx="2386584" cy="1789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DF4C63-0B27-4420-B579-CD8E4D6D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9" y="3452019"/>
            <a:ext cx="2386584" cy="1988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6900D-A464-4DAE-8CDC-B718F63D6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04" y="1119596"/>
            <a:ext cx="2386584" cy="17899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E13D84-1449-456E-9347-56609202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83" y="3452019"/>
            <a:ext cx="2386584" cy="19888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C04137-AFA4-4A74-BA48-1286D6E46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716" y="3429000"/>
            <a:ext cx="2386584" cy="19888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D4EC773-3663-4160-84BD-97778E50C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7628" y="1119595"/>
            <a:ext cx="2386584" cy="17899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ED30E61-D28D-427F-B10A-745B469FB1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300" y="3440366"/>
            <a:ext cx="2386584" cy="198881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6DD3E0-0434-4967-BDD4-B65C9437C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0678" y="1119594"/>
            <a:ext cx="2386584" cy="17899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F6C13EF-965A-458A-B57F-AD90551358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1390" y="1119592"/>
            <a:ext cx="2386584" cy="17899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374E1A6-C9F1-42D5-9053-1F89C2A97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3884" y="3429000"/>
            <a:ext cx="2386584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2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with Synthetic Tumors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Applied Attention U-Net on synthetic dataset using Stratified K-Fold Cross-Validation, incorporating Sobel edge detection on all slices to enhance boundary precision and improve segmentation performance considering all slices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C27970F-6AC6-43EB-B070-1E76C0A9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165786"/>
              </p:ext>
            </p:extLst>
          </p:nvPr>
        </p:nvGraphicFramePr>
        <p:xfrm>
          <a:off x="1907611" y="2387016"/>
          <a:ext cx="7610027" cy="2130006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816855">
                  <a:extLst>
                    <a:ext uri="{9D8B030D-6E8A-4147-A177-3AD203B41FA5}">
                      <a16:colId xmlns:a16="http://schemas.microsoft.com/office/drawing/2014/main" val="4135078627"/>
                    </a:ext>
                  </a:extLst>
                </a:gridCol>
                <a:gridCol w="1754462">
                  <a:extLst>
                    <a:ext uri="{9D8B030D-6E8A-4147-A177-3AD203B41FA5}">
                      <a16:colId xmlns:a16="http://schemas.microsoft.com/office/drawing/2014/main" val="397924537"/>
                    </a:ext>
                  </a:extLst>
                </a:gridCol>
                <a:gridCol w="1853852">
                  <a:extLst>
                    <a:ext uri="{9D8B030D-6E8A-4147-A177-3AD203B41FA5}">
                      <a16:colId xmlns:a16="http://schemas.microsoft.com/office/drawing/2014/main" val="937785228"/>
                    </a:ext>
                  </a:extLst>
                </a:gridCol>
                <a:gridCol w="1592429">
                  <a:extLst>
                    <a:ext uri="{9D8B030D-6E8A-4147-A177-3AD203B41FA5}">
                      <a16:colId xmlns:a16="http://schemas.microsoft.com/office/drawing/2014/main" val="2248003460"/>
                    </a:ext>
                  </a:extLst>
                </a:gridCol>
                <a:gridCol w="1592429">
                  <a:extLst>
                    <a:ext uri="{9D8B030D-6E8A-4147-A177-3AD203B41FA5}">
                      <a16:colId xmlns:a16="http://schemas.microsoft.com/office/drawing/2014/main" val="733570815"/>
                    </a:ext>
                  </a:extLst>
                </a:gridCol>
              </a:tblGrid>
              <a:tr h="465226">
                <a:tc>
                  <a:txBody>
                    <a:bodyPr/>
                    <a:lstStyle/>
                    <a:p>
                      <a:r>
                        <a:rPr lang="en-US" dirty="0"/>
                        <a:t>Folds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Dice Coeff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Dice Coeff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30326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82222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65434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297596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4432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86315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A27136-C838-4EBE-AF70-97B189DC9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31346"/>
              </p:ext>
            </p:extLst>
          </p:nvPr>
        </p:nvGraphicFramePr>
        <p:xfrm>
          <a:off x="2997579" y="5092382"/>
          <a:ext cx="4572000" cy="741680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57886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365279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954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Avg. 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29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6760.69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37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111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– Loss &amp; Dice Graph(2/3)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CF0EE-460A-482D-AD99-FB8A1069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7" y="1105057"/>
            <a:ext cx="2423160" cy="1817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54DAE7-41CF-46E2-9721-5210AF42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97" y="3332326"/>
            <a:ext cx="2423160" cy="18173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B2A0E7-2A66-4178-86DF-F58296F1B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5" y="1100062"/>
            <a:ext cx="2423160" cy="18173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1753BA-09DA-4040-878E-8970B85C04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8393" y="3332326"/>
            <a:ext cx="2423160" cy="18173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9EFAA9-2FD2-463A-BCC1-11DB022C5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420" y="1101098"/>
            <a:ext cx="2423160" cy="18173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FF4ECF-DB48-4E24-96E1-93738BE3CEA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84420" y="3327330"/>
            <a:ext cx="2423160" cy="18173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6ABC24-7E22-440A-80BF-ABC2FE16C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087" y="1100062"/>
            <a:ext cx="2423160" cy="18173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7E1D40-C8E7-4B1B-9397-33C57CBC17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147372" y="3332326"/>
            <a:ext cx="2423160" cy="18173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477F98-7DA0-456F-BF6F-8F24DC81E22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445863" y="1022115"/>
            <a:ext cx="2423160" cy="18173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E5C545-6AB7-48DA-A552-316A5DCE784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9570532" y="3334150"/>
            <a:ext cx="2423160" cy="1817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7C66817-E5B3-41DA-B5E4-390D5AFB2A6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20797" y="1096092"/>
            <a:ext cx="2423160" cy="18173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78AF75-CB14-4AA5-81F6-F559017EF01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571755" y="1091097"/>
            <a:ext cx="2423160" cy="18173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29E4B84-8064-4A80-83E1-107598AEB02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884421" y="1092133"/>
            <a:ext cx="2423158" cy="181736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7733DD-5F4E-4CE2-A15C-06E3675B176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7197087" y="1091097"/>
            <a:ext cx="2423160" cy="18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5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– CM &amp; AUC Curve(3/3)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F335E-B66B-42C7-B8BB-73160668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03" y="1119596"/>
            <a:ext cx="2386584" cy="1789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DF4C63-0B27-4420-B579-CD8E4D6D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049" y="3452019"/>
            <a:ext cx="2386584" cy="1988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6900D-A464-4DAE-8CDC-B718F63D6C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304" y="1119596"/>
            <a:ext cx="2386584" cy="17899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E13D84-1449-456E-9347-56609202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39583" y="3452019"/>
            <a:ext cx="2386584" cy="198881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C04137-AFA4-4A74-BA48-1286D6E466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10716" y="3429000"/>
            <a:ext cx="2386584" cy="19888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D4EC773-3663-4160-84BD-97778E50CA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47628" y="1119595"/>
            <a:ext cx="2386584" cy="17899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ED30E61-D28D-427F-B10A-745B469FB1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97301" y="3440366"/>
            <a:ext cx="2386582" cy="198881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6DD3E0-0434-4967-BDD4-B65C9437C90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920678" y="1119594"/>
            <a:ext cx="2386584" cy="17899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F6C13EF-965A-458A-B57F-AD90551358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311390" y="1119592"/>
            <a:ext cx="2386584" cy="17899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374E1A6-C9F1-42D5-9053-1F89C2A97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9483884" y="3429000"/>
            <a:ext cx="2386584" cy="19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0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with Original and Synthetic Tumors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Applied Attention U-Net on </a:t>
            </a:r>
            <a:r>
              <a:rPr lang="en-US" sz="2000" dirty="0" err="1"/>
              <a:t>LiTS</a:t>
            </a:r>
            <a:r>
              <a:rPr lang="en-US" sz="2000" dirty="0"/>
              <a:t> dataset using Stratified K-Fold Cross-Validation, incorporating Sobel edge detection on all slices to enhance boundary precision and improve segmentation performance considering top 300 slices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C27970F-6AC6-43EB-B070-1E76C0A9C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9936"/>
              </p:ext>
            </p:extLst>
          </p:nvPr>
        </p:nvGraphicFramePr>
        <p:xfrm>
          <a:off x="1907611" y="2387016"/>
          <a:ext cx="7610027" cy="2130006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816855">
                  <a:extLst>
                    <a:ext uri="{9D8B030D-6E8A-4147-A177-3AD203B41FA5}">
                      <a16:colId xmlns:a16="http://schemas.microsoft.com/office/drawing/2014/main" val="4135078627"/>
                    </a:ext>
                  </a:extLst>
                </a:gridCol>
                <a:gridCol w="1754462">
                  <a:extLst>
                    <a:ext uri="{9D8B030D-6E8A-4147-A177-3AD203B41FA5}">
                      <a16:colId xmlns:a16="http://schemas.microsoft.com/office/drawing/2014/main" val="397924537"/>
                    </a:ext>
                  </a:extLst>
                </a:gridCol>
                <a:gridCol w="1853852">
                  <a:extLst>
                    <a:ext uri="{9D8B030D-6E8A-4147-A177-3AD203B41FA5}">
                      <a16:colId xmlns:a16="http://schemas.microsoft.com/office/drawing/2014/main" val="937785228"/>
                    </a:ext>
                  </a:extLst>
                </a:gridCol>
                <a:gridCol w="1592429">
                  <a:extLst>
                    <a:ext uri="{9D8B030D-6E8A-4147-A177-3AD203B41FA5}">
                      <a16:colId xmlns:a16="http://schemas.microsoft.com/office/drawing/2014/main" val="2248003460"/>
                    </a:ext>
                  </a:extLst>
                </a:gridCol>
                <a:gridCol w="1592429">
                  <a:extLst>
                    <a:ext uri="{9D8B030D-6E8A-4147-A177-3AD203B41FA5}">
                      <a16:colId xmlns:a16="http://schemas.microsoft.com/office/drawing/2014/main" val="733570815"/>
                    </a:ext>
                  </a:extLst>
                </a:gridCol>
              </a:tblGrid>
              <a:tr h="465226">
                <a:tc>
                  <a:txBody>
                    <a:bodyPr/>
                    <a:lstStyle/>
                    <a:p>
                      <a:r>
                        <a:rPr lang="en-US" dirty="0"/>
                        <a:t>Folds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Dice Coeff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Dice Coeff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30326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82222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65434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297596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4432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86315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A27136-C838-4EBE-AF70-97B189DC9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68791"/>
              </p:ext>
            </p:extLst>
          </p:nvPr>
        </p:nvGraphicFramePr>
        <p:xfrm>
          <a:off x="2772111" y="5092382"/>
          <a:ext cx="4572000" cy="741680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57886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365279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954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Avg. 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29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22199.06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37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77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 with Original and Synthetic Tumors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9A3496-E0CE-4F5A-A08F-BDD94B9D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609" y="977901"/>
            <a:ext cx="2504045" cy="1878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0450F-22DA-4191-8953-7656ED9283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83071" y="971819"/>
            <a:ext cx="2471789" cy="1853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00873-CE78-4523-B69A-88D41D3E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1909" y="1005562"/>
            <a:ext cx="2349470" cy="1762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FAF21-8C69-4186-9D25-7B56204727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81821" y="972885"/>
            <a:ext cx="2473617" cy="1855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52EBD4-F8BE-46CA-8B83-E9219EB30A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2706" y="3093369"/>
            <a:ext cx="2572757" cy="19295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B20456-F105-400A-ACBC-555EC91D60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618867" y="3267644"/>
            <a:ext cx="2253641" cy="16902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51EE20-DC5F-4DD9-9577-9246030294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764170" y="3173742"/>
            <a:ext cx="2425034" cy="18187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896E4E-388C-411D-8885-A0C7BDCF08A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025656" y="3210920"/>
            <a:ext cx="2473616" cy="18552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8570E-7445-4C7A-BEE5-77242FAC1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335723" y="2208958"/>
            <a:ext cx="2572757" cy="19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4E248D0-A88E-32E8-B79E-D91542F15B31}"/>
              </a:ext>
            </a:extLst>
          </p:cNvPr>
          <p:cNvSpPr txBox="1">
            <a:spLocks/>
          </p:cNvSpPr>
          <p:nvPr/>
        </p:nvSpPr>
        <p:spPr>
          <a:xfrm>
            <a:off x="373063" y="1023938"/>
            <a:ext cx="11207249" cy="48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Applied Attention U-Net on </a:t>
            </a:r>
            <a:r>
              <a:rPr lang="en-US" sz="2000" dirty="0" err="1"/>
              <a:t>LiTS</a:t>
            </a:r>
            <a:r>
              <a:rPr lang="en-US" sz="2000" dirty="0"/>
              <a:t> dataset using Stratified K-Fold Cross-Validation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Evaluated the model using a test set of 30 images out of which 8 didn’t had tumor in it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2A53761-F68E-4BC3-88AE-CB8F0B4F1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92304"/>
              </p:ext>
            </p:extLst>
          </p:nvPr>
        </p:nvGraphicFramePr>
        <p:xfrm>
          <a:off x="1016406" y="2077513"/>
          <a:ext cx="9660556" cy="3677491"/>
        </p:xfrm>
        <a:graphic>
          <a:graphicData uri="http://schemas.openxmlformats.org/drawingml/2006/table">
            <a:tbl>
              <a:tblPr firstRow="1" bandRow="1">
                <a:tableStyleId>{AA453201-C924-40A7-9C37-111DF5E66471}</a:tableStyleId>
              </a:tblPr>
              <a:tblGrid>
                <a:gridCol w="1473260">
                  <a:extLst>
                    <a:ext uri="{9D8B030D-6E8A-4147-A177-3AD203B41FA5}">
                      <a16:colId xmlns:a16="http://schemas.microsoft.com/office/drawing/2014/main" val="535720287"/>
                    </a:ext>
                  </a:extLst>
                </a:gridCol>
                <a:gridCol w="1308040">
                  <a:extLst>
                    <a:ext uri="{9D8B030D-6E8A-4147-A177-3AD203B41FA5}">
                      <a16:colId xmlns:a16="http://schemas.microsoft.com/office/drawing/2014/main" val="3872047956"/>
                    </a:ext>
                  </a:extLst>
                </a:gridCol>
                <a:gridCol w="1162593">
                  <a:extLst>
                    <a:ext uri="{9D8B030D-6E8A-4147-A177-3AD203B41FA5}">
                      <a16:colId xmlns:a16="http://schemas.microsoft.com/office/drawing/2014/main" val="1241777246"/>
                    </a:ext>
                  </a:extLst>
                </a:gridCol>
                <a:gridCol w="1255768">
                  <a:extLst>
                    <a:ext uri="{9D8B030D-6E8A-4147-A177-3AD203B41FA5}">
                      <a16:colId xmlns:a16="http://schemas.microsoft.com/office/drawing/2014/main" val="172624597"/>
                    </a:ext>
                  </a:extLst>
                </a:gridCol>
                <a:gridCol w="1486965">
                  <a:extLst>
                    <a:ext uri="{9D8B030D-6E8A-4147-A177-3AD203B41FA5}">
                      <a16:colId xmlns:a16="http://schemas.microsoft.com/office/drawing/2014/main" val="3713322232"/>
                    </a:ext>
                  </a:extLst>
                </a:gridCol>
                <a:gridCol w="1486965">
                  <a:extLst>
                    <a:ext uri="{9D8B030D-6E8A-4147-A177-3AD203B41FA5}">
                      <a16:colId xmlns:a16="http://schemas.microsoft.com/office/drawing/2014/main" val="3787880420"/>
                    </a:ext>
                  </a:extLst>
                </a:gridCol>
                <a:gridCol w="1486965">
                  <a:extLst>
                    <a:ext uri="{9D8B030D-6E8A-4147-A177-3AD203B41FA5}">
                      <a16:colId xmlns:a16="http://schemas.microsoft.com/office/drawing/2014/main" val="3637429893"/>
                    </a:ext>
                  </a:extLst>
                </a:gridCol>
              </a:tblGrid>
              <a:tr h="9012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Model Trained On Original Images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(Trained on 130 Images)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Trained On Synthetic Images</a:t>
                      </a:r>
                    </a:p>
                    <a:p>
                      <a:pPr algn="ctr"/>
                      <a:r>
                        <a:rPr lang="en-US" dirty="0"/>
                        <a:t>(Trained on 80 Images)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Trained On Original + Synthetic Images</a:t>
                      </a:r>
                    </a:p>
                    <a:p>
                      <a:pPr algn="ctr"/>
                      <a:r>
                        <a:rPr lang="en-US" dirty="0"/>
                        <a:t>(Trained on 108 Images)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963654"/>
                  </a:ext>
                </a:extLst>
              </a:tr>
              <a:tr h="73111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Train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(Avg. of all folds)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Train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(Avg. of all folds)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Train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(Avg. of all folds)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567891"/>
                  </a:ext>
                </a:extLst>
              </a:tr>
              <a:tr h="381717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231445"/>
                  </a:ext>
                </a:extLst>
              </a:tr>
              <a:tr h="517872">
                <a:tc>
                  <a:txBody>
                    <a:bodyPr/>
                    <a:lstStyle/>
                    <a:p>
                      <a:r>
                        <a:rPr lang="en-US" dirty="0"/>
                        <a:t>Dice Coefficient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254614"/>
                  </a:ext>
                </a:extLst>
              </a:tr>
              <a:tr h="381717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228785"/>
                  </a:ext>
                </a:extLst>
              </a:tr>
              <a:tr h="381717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37276"/>
                  </a:ext>
                </a:extLst>
              </a:tr>
              <a:tr h="381717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40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85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638-F5E4-E362-8E91-64A1A831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44D-6723-F417-EAA0-7B3E1668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C35-D0A5-9A66-C890-75E2EFE5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BFF81-5F88-4888-9F9F-B73523A8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57" y="1136851"/>
            <a:ext cx="2874571" cy="2155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49402-8493-4443-B744-64F1FF76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157" y="3428998"/>
            <a:ext cx="2869156" cy="2390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D056A9-22D6-4B2B-A3BF-36C2FBE1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012" y="1134795"/>
            <a:ext cx="2877312" cy="2157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17463C-8769-4282-9EB0-5C48B9DDA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012" y="3424233"/>
            <a:ext cx="2874874" cy="2395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E5FCF9-1AFD-4C71-A7A3-7882D16E69F7}"/>
              </a:ext>
            </a:extLst>
          </p:cNvPr>
          <p:cNvSpPr txBox="1"/>
          <p:nvPr/>
        </p:nvSpPr>
        <p:spPr>
          <a:xfrm>
            <a:off x="2248420" y="5993591"/>
            <a:ext cx="1647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Original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6CAAE-C58A-4AA9-8066-174A5474261A}"/>
              </a:ext>
            </a:extLst>
          </p:cNvPr>
          <p:cNvSpPr txBox="1"/>
          <p:nvPr/>
        </p:nvSpPr>
        <p:spPr>
          <a:xfrm>
            <a:off x="6136082" y="5943412"/>
            <a:ext cx="1647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Synthetic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256585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247F-78C9-1FAE-B820-1054BB19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C6E74-3475-901F-77CD-573D00C3B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0630"/>
            <a:ext cx="10972800" cy="4856740"/>
          </a:xfrm>
        </p:spPr>
        <p:txBody>
          <a:bodyPr/>
          <a:lstStyle/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477291-3033-BAE2-0A8A-902D1C057ED6}"/>
              </a:ext>
            </a:extLst>
          </p:cNvPr>
          <p:cNvSpPr txBox="1">
            <a:spLocks/>
          </p:cNvSpPr>
          <p:nvPr/>
        </p:nvSpPr>
        <p:spPr>
          <a:xfrm>
            <a:off x="331694" y="1024118"/>
            <a:ext cx="11125200" cy="49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dirty="0"/>
              <a:t>Compare segmentation accuracy and dice coefficient values from all slices original images </a:t>
            </a:r>
          </a:p>
          <a:p>
            <a:r>
              <a:rPr lang="en-US" dirty="0"/>
              <a:t>Compare test results for a model trained with both original and synthetic images</a:t>
            </a:r>
          </a:p>
          <a:p>
            <a:r>
              <a:rPr lang="en-US" dirty="0"/>
              <a:t>Check all the evaluation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0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t="1798"/>
          <a:stretch>
            <a:fillRect/>
          </a:stretch>
        </p:blipFill>
        <p:spPr bwMode="auto">
          <a:xfrm>
            <a:off x="4714875" y="2203138"/>
            <a:ext cx="2762250" cy="24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171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82E6-9169-494E-93E9-6656A019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A9CD402E-A1FC-43C4-B2FF-3407F42D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063" y="1023938"/>
            <a:ext cx="11207249" cy="4856162"/>
          </a:xfrm>
        </p:spPr>
        <p:txBody>
          <a:bodyPr/>
          <a:lstStyle/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Hepatocellular Carcinoma (HCC) is a fatal liver cancer with a 5-year survival rate of 21%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</a:rPr>
              <a:t>HCC Treatment procedure i.e., TACE is stressful and costly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CT scans enable accurate tumor response evaluation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Automatic tumor segmentation speeds up response assessment</a:t>
            </a:r>
          </a:p>
          <a:p>
            <a:pPr marL="404495" indent="-404495">
              <a:spcBef>
                <a:spcPts val="400"/>
              </a:spcBef>
              <a:spcAft>
                <a:spcPts val="800"/>
              </a:spcAft>
              <a:buFont typeface="Wingdings,Sans-Serif"/>
              <a:buChar char="q"/>
            </a:pPr>
            <a:r>
              <a:rPr lang="en-US" sz="2000" dirty="0"/>
              <a:t>Early detection is crucial due to high recurrence and treatment resistance</a:t>
            </a:r>
            <a:endParaRPr lang="en-US" dirty="0"/>
          </a:p>
        </p:txBody>
      </p:sp>
      <p:pic>
        <p:nvPicPr>
          <p:cNvPr id="20" name="Picture 19" descr="A close-up of an x-ray of a body&#10;&#10;Description automatically generated">
            <a:extLst>
              <a:ext uri="{FF2B5EF4-FFF2-40B4-BE49-F238E27FC236}">
                <a16:creationId xmlns:a16="http://schemas.microsoft.com/office/drawing/2014/main" id="{7F4665A5-B4B4-41D7-B017-AB6B27B0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73" y="3586360"/>
            <a:ext cx="2359853" cy="22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24279"/>
      </p:ext>
    </p:extLst>
  </p:cSld>
  <p:clrMapOvr>
    <a:masterClrMapping/>
  </p:clrMapOvr>
</p:sld>
</file>

<file path=ppt/theme/theme1.xml><?xml version="1.0" encoding="utf-8"?>
<a:theme xmlns:a="http://schemas.openxmlformats.org/drawingml/2006/main" name="1_Selling points presentation">
  <a:themeElements>
    <a:clrScheme name="1_Selling points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933"/>
      </a:accent1>
      <a:accent2>
        <a:srgbClr val="DBA215"/>
      </a:accent2>
      <a:accent3>
        <a:srgbClr val="FFFFFF"/>
      </a:accent3>
      <a:accent4>
        <a:srgbClr val="000000"/>
      </a:accent4>
      <a:accent5>
        <a:srgbClr val="FFCAAD"/>
      </a:accent5>
      <a:accent6>
        <a:srgbClr val="C69212"/>
      </a:accent6>
      <a:hlink>
        <a:srgbClr val="0066CC"/>
      </a:hlink>
      <a:folHlink>
        <a:srgbClr val="DDDD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97278</TotalTime>
  <Words>1354</Words>
  <Application>Microsoft Office PowerPoint</Application>
  <PresentationFormat>Widescreen</PresentationFormat>
  <Paragraphs>320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Calibri</vt:lpstr>
      <vt:lpstr>Noto Sans Symbols</vt:lpstr>
      <vt:lpstr>Bodoni</vt:lpstr>
      <vt:lpstr>Meiryo</vt:lpstr>
      <vt:lpstr>Book Antiqua</vt:lpstr>
      <vt:lpstr>Arial</vt:lpstr>
      <vt:lpstr>Wingdings,Sans-Serif</vt:lpstr>
      <vt:lpstr>Times New Roman</vt:lpstr>
      <vt:lpstr>Wingdings</vt:lpstr>
      <vt:lpstr>Georgia</vt:lpstr>
      <vt:lpstr>1_Selling points presentation</vt:lpstr>
      <vt:lpstr>PowerPoint Presentation</vt:lpstr>
      <vt:lpstr>Agenda</vt:lpstr>
      <vt:lpstr>Segmentation Results with Original and Synthetic Tumors (1/2)</vt:lpstr>
      <vt:lpstr>Segmentation Results with Original and Synthetic Tumors (2/2)</vt:lpstr>
      <vt:lpstr>Results Comparison</vt:lpstr>
      <vt:lpstr>Results Comparison</vt:lpstr>
      <vt:lpstr>Next Steps</vt:lpstr>
      <vt:lpstr>PowerPoint Presentation</vt:lpstr>
      <vt:lpstr>Introduction</vt:lpstr>
      <vt:lpstr>Current Challenges in Detection and diagnosis</vt:lpstr>
      <vt:lpstr>Limitations of Standard Approaches</vt:lpstr>
      <vt:lpstr>Potential of Generative AI</vt:lpstr>
      <vt:lpstr>Literature Review</vt:lpstr>
      <vt:lpstr>Segmentation Results without Synthetic Tumors (1/2)</vt:lpstr>
      <vt:lpstr>Segmentation Results - 28 Samples (2/2)</vt:lpstr>
      <vt:lpstr>Methodology</vt:lpstr>
      <vt:lpstr>Results</vt:lpstr>
      <vt:lpstr>Synthetic Tumor Evaluation - SSIM</vt:lpstr>
      <vt:lpstr>Synthetic Liver Tumor Image Generation Strategy</vt:lpstr>
      <vt:lpstr>Synthetic Image Evaluation</vt:lpstr>
      <vt:lpstr>Segmentation Results without Synthetic Tumors (1/3)</vt:lpstr>
      <vt:lpstr>Segmentation Results – Loss &amp; Dice Graph(2/3)</vt:lpstr>
      <vt:lpstr>Segmentation Results – CM &amp; AUC Curve(3/3)</vt:lpstr>
      <vt:lpstr>Segmentation Results with Synthetic Tumors (1/3)</vt:lpstr>
      <vt:lpstr>Segmentation Results – Loss &amp; Dice Graph(2/3)</vt:lpstr>
      <vt:lpstr>Segmentation Results – CM &amp; AUC Curve(3/3)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Chewy System Progress Meeting</dc:title>
  <dc:creator>Amir Gholami</dc:creator>
  <cp:lastModifiedBy>Shreya Agarwal</cp:lastModifiedBy>
  <cp:revision>910</cp:revision>
  <dcterms:created xsi:type="dcterms:W3CDTF">2010-10-06T00:38:29Z</dcterms:created>
  <dcterms:modified xsi:type="dcterms:W3CDTF">2025-04-28T17:19:35Z</dcterms:modified>
</cp:coreProperties>
</file>